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65" r:id="rId2"/>
    <p:sldId id="256" r:id="rId3"/>
    <p:sldId id="299" r:id="rId4"/>
    <p:sldId id="300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257" r:id="rId16"/>
    <p:sldId id="258" r:id="rId17"/>
    <p:sldId id="259" r:id="rId18"/>
    <p:sldId id="261" r:id="rId19"/>
    <p:sldId id="262" r:id="rId20"/>
    <p:sldId id="263" r:id="rId21"/>
    <p:sldId id="270" r:id="rId22"/>
    <p:sldId id="273" r:id="rId23"/>
    <p:sldId id="271" r:id="rId24"/>
    <p:sldId id="272" r:id="rId25"/>
    <p:sldId id="274" r:id="rId26"/>
    <p:sldId id="276" r:id="rId27"/>
    <p:sldId id="275" r:id="rId28"/>
    <p:sldId id="277" r:id="rId29"/>
    <p:sldId id="278" r:id="rId30"/>
    <p:sldId id="264" r:id="rId31"/>
    <p:sldId id="266" r:id="rId32"/>
    <p:sldId id="267" r:id="rId33"/>
    <p:sldId id="268" r:id="rId34"/>
    <p:sldId id="279" r:id="rId35"/>
    <p:sldId id="280" r:id="rId36"/>
    <p:sldId id="282" r:id="rId37"/>
    <p:sldId id="283" r:id="rId38"/>
    <p:sldId id="284" r:id="rId39"/>
    <p:sldId id="285" r:id="rId40"/>
    <p:sldId id="286" r:id="rId41"/>
    <p:sldId id="287" r:id="rId42"/>
    <p:sldId id="289" r:id="rId43"/>
    <p:sldId id="290" r:id="rId44"/>
    <p:sldId id="291" r:id="rId45"/>
    <p:sldId id="292" r:id="rId46"/>
    <p:sldId id="293" r:id="rId47"/>
    <p:sldId id="294" r:id="rId48"/>
    <p:sldId id="288" r:id="rId49"/>
    <p:sldId id="295" r:id="rId50"/>
    <p:sldId id="296" r:id="rId51"/>
    <p:sldId id="297" r:id="rId52"/>
    <p:sldId id="298" r:id="rId5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4CC9"/>
    <a:srgbClr val="FFA7EE"/>
    <a:srgbClr val="5E2424"/>
    <a:srgbClr val="DDB247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3FEB8E-1BF2-4FC0-90E1-8BBBBC76E9F4}" v="416" dt="2023-10-31T03:22:49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2" autoAdjust="0"/>
    <p:restoredTop sz="94189" autoAdjust="0"/>
  </p:normalViewPr>
  <p:slideViewPr>
    <p:cSldViewPr snapToGrid="0">
      <p:cViewPr varScale="1">
        <p:scale>
          <a:sx n="111" d="100"/>
          <a:sy n="111" d="100"/>
        </p:scale>
        <p:origin x="91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68BC06-3AAE-4D1D-83AC-317D48176CDA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043C9-9980-483B-8423-7F02FF41794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846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7592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8829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5853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2994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8205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805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0730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341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286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8950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0421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976087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45050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0771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2382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3194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087515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7647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5743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680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14388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3630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022716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33506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3162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9144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00668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7921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57208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82674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112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96242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08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5043C9-9980-483B-8423-7F02FF417946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76118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77D611-646E-4F5E-4A2A-4B704D21CF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8FFA594-33D7-6F3B-70C1-D8C40F11C8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62F1F4-271C-2133-4599-6A9D6E1CF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556EA5C-9BD5-BF87-C76A-C44E6632D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FB3ABA-426D-1EE1-7A82-B6A217191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00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AE457-4DD8-11C8-759D-72AFFF614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FCB0488-BFB9-0BE2-82AD-771A9903687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4D7BDE0-47E7-52AF-5552-84CE6B11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DF9FF6-799C-7EF5-60FB-4B9F53C21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09D254-F303-D865-BC98-D3BFD34B6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7355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CD622FE8-1894-6D32-EF6E-29839640AC9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09411" y="126327"/>
            <a:ext cx="5701528" cy="6478737"/>
          </a:xfrm>
          <a:custGeom>
            <a:avLst/>
            <a:gdLst>
              <a:gd name="connsiteX0" fmla="*/ 472156 w 5701528"/>
              <a:gd name="connsiteY0" fmla="*/ 1779706 h 6478737"/>
              <a:gd name="connsiteX1" fmla="*/ 845860 w 5701528"/>
              <a:gd name="connsiteY1" fmla="*/ 2015072 h 6478737"/>
              <a:gd name="connsiteX2" fmla="*/ 2901777 w 5701528"/>
              <a:gd name="connsiteY2" fmla="*/ 5814494 h 6478737"/>
              <a:gd name="connsiteX3" fmla="*/ 2720162 w 5701528"/>
              <a:gd name="connsiteY3" fmla="*/ 6424425 h 6478737"/>
              <a:gd name="connsiteX4" fmla="*/ 2110231 w 5701528"/>
              <a:gd name="connsiteY4" fmla="*/ 6242810 h 6478737"/>
              <a:gd name="connsiteX5" fmla="*/ 54314 w 5701528"/>
              <a:gd name="connsiteY5" fmla="*/ 2443388 h 6478737"/>
              <a:gd name="connsiteX6" fmla="*/ 235929 w 5701528"/>
              <a:gd name="connsiteY6" fmla="*/ 1833457 h 6478737"/>
              <a:gd name="connsiteX7" fmla="*/ 406811 w 5701528"/>
              <a:gd name="connsiteY7" fmla="*/ 1781199 h 6478737"/>
              <a:gd name="connsiteX8" fmla="*/ 472156 w 5701528"/>
              <a:gd name="connsiteY8" fmla="*/ 1779706 h 6478737"/>
              <a:gd name="connsiteX9" fmla="*/ 2696239 w 5701528"/>
              <a:gd name="connsiteY9" fmla="*/ 1264912 h 6478737"/>
              <a:gd name="connsiteX10" fmla="*/ 3069942 w 5701528"/>
              <a:gd name="connsiteY10" fmla="*/ 1500278 h 6478737"/>
              <a:gd name="connsiteX11" fmla="*/ 5125859 w 5701528"/>
              <a:gd name="connsiteY11" fmla="*/ 5299700 h 6478737"/>
              <a:gd name="connsiteX12" fmla="*/ 4944244 w 5701528"/>
              <a:gd name="connsiteY12" fmla="*/ 5909631 h 6478737"/>
              <a:gd name="connsiteX13" fmla="*/ 4334313 w 5701528"/>
              <a:gd name="connsiteY13" fmla="*/ 5728016 h 6478737"/>
              <a:gd name="connsiteX14" fmla="*/ 2278396 w 5701528"/>
              <a:gd name="connsiteY14" fmla="*/ 1928594 h 6478737"/>
              <a:gd name="connsiteX15" fmla="*/ 2460011 w 5701528"/>
              <a:gd name="connsiteY15" fmla="*/ 1318663 h 6478737"/>
              <a:gd name="connsiteX16" fmla="*/ 2630894 w 5701528"/>
              <a:gd name="connsiteY16" fmla="*/ 1266404 h 6478737"/>
              <a:gd name="connsiteX17" fmla="*/ 2696239 w 5701528"/>
              <a:gd name="connsiteY17" fmla="*/ 1264912 h 6478737"/>
              <a:gd name="connsiteX18" fmla="*/ 847098 w 5701528"/>
              <a:gd name="connsiteY18" fmla="*/ 230257 h 6478737"/>
              <a:gd name="connsiteX19" fmla="*/ 1220802 w 5701528"/>
              <a:gd name="connsiteY19" fmla="*/ 465623 h 6478737"/>
              <a:gd name="connsiteX20" fmla="*/ 3276719 w 5701528"/>
              <a:gd name="connsiteY20" fmla="*/ 4265045 h 6478737"/>
              <a:gd name="connsiteX21" fmla="*/ 3095104 w 5701528"/>
              <a:gd name="connsiteY21" fmla="*/ 4874976 h 6478737"/>
              <a:gd name="connsiteX22" fmla="*/ 2485173 w 5701528"/>
              <a:gd name="connsiteY22" fmla="*/ 4693361 h 6478737"/>
              <a:gd name="connsiteX23" fmla="*/ 429256 w 5701528"/>
              <a:gd name="connsiteY23" fmla="*/ 893939 h 6478737"/>
              <a:gd name="connsiteX24" fmla="*/ 610871 w 5701528"/>
              <a:gd name="connsiteY24" fmla="*/ 284008 h 6478737"/>
              <a:gd name="connsiteX25" fmla="*/ 781754 w 5701528"/>
              <a:gd name="connsiteY25" fmla="*/ 231750 h 6478737"/>
              <a:gd name="connsiteX26" fmla="*/ 847098 w 5701528"/>
              <a:gd name="connsiteY26" fmla="*/ 230257 h 6478737"/>
              <a:gd name="connsiteX27" fmla="*/ 3217594 w 5701528"/>
              <a:gd name="connsiteY27" fmla="*/ 563 h 6478737"/>
              <a:gd name="connsiteX28" fmla="*/ 3591298 w 5701528"/>
              <a:gd name="connsiteY28" fmla="*/ 235929 h 6478737"/>
              <a:gd name="connsiteX29" fmla="*/ 5647215 w 5701528"/>
              <a:gd name="connsiteY29" fmla="*/ 4035351 h 6478737"/>
              <a:gd name="connsiteX30" fmla="*/ 5465600 w 5701528"/>
              <a:gd name="connsiteY30" fmla="*/ 4645282 h 6478737"/>
              <a:gd name="connsiteX31" fmla="*/ 4855669 w 5701528"/>
              <a:gd name="connsiteY31" fmla="*/ 4463667 h 6478737"/>
              <a:gd name="connsiteX32" fmla="*/ 2799752 w 5701528"/>
              <a:gd name="connsiteY32" fmla="*/ 664245 h 6478737"/>
              <a:gd name="connsiteX33" fmla="*/ 2981367 w 5701528"/>
              <a:gd name="connsiteY33" fmla="*/ 54314 h 6478737"/>
              <a:gd name="connsiteX34" fmla="*/ 3152249 w 5701528"/>
              <a:gd name="connsiteY34" fmla="*/ 2056 h 6478737"/>
              <a:gd name="connsiteX35" fmla="*/ 3217594 w 5701528"/>
              <a:gd name="connsiteY35" fmla="*/ 563 h 647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701528" h="6478737">
                <a:moveTo>
                  <a:pt x="472156" y="1779706"/>
                </a:moveTo>
                <a:cubicBezTo>
                  <a:pt x="623956" y="1787303"/>
                  <a:pt x="768242" y="1871629"/>
                  <a:pt x="845860" y="2015072"/>
                </a:cubicBezTo>
                <a:lnTo>
                  <a:pt x="2901777" y="5814494"/>
                </a:lnTo>
                <a:cubicBezTo>
                  <a:pt x="3020053" y="6033073"/>
                  <a:pt x="2938742" y="6306149"/>
                  <a:pt x="2720162" y="6424425"/>
                </a:cubicBezTo>
                <a:cubicBezTo>
                  <a:pt x="2501583" y="6542700"/>
                  <a:pt x="2228507" y="6461389"/>
                  <a:pt x="2110231" y="6242810"/>
                </a:cubicBezTo>
                <a:lnTo>
                  <a:pt x="54314" y="2443388"/>
                </a:lnTo>
                <a:cubicBezTo>
                  <a:pt x="-63962" y="2224809"/>
                  <a:pt x="17350" y="1951733"/>
                  <a:pt x="235929" y="1833457"/>
                </a:cubicBezTo>
                <a:cubicBezTo>
                  <a:pt x="290574" y="1803888"/>
                  <a:pt x="348625" y="1786793"/>
                  <a:pt x="406811" y="1781199"/>
                </a:cubicBezTo>
                <a:cubicBezTo>
                  <a:pt x="428631" y="1779101"/>
                  <a:pt x="450471" y="1778621"/>
                  <a:pt x="472156" y="1779706"/>
                </a:cubicBezTo>
                <a:close/>
                <a:moveTo>
                  <a:pt x="2696239" y="1264912"/>
                </a:moveTo>
                <a:cubicBezTo>
                  <a:pt x="2848039" y="1272509"/>
                  <a:pt x="2992324" y="1356836"/>
                  <a:pt x="3069942" y="1500278"/>
                </a:cubicBezTo>
                <a:lnTo>
                  <a:pt x="5125859" y="5299700"/>
                </a:lnTo>
                <a:cubicBezTo>
                  <a:pt x="5244135" y="5518279"/>
                  <a:pt x="5162824" y="5791355"/>
                  <a:pt x="4944244" y="5909631"/>
                </a:cubicBezTo>
                <a:cubicBezTo>
                  <a:pt x="4725664" y="6027907"/>
                  <a:pt x="4452590" y="5946595"/>
                  <a:pt x="4334313" y="5728016"/>
                </a:cubicBezTo>
                <a:lnTo>
                  <a:pt x="2278396" y="1928594"/>
                </a:lnTo>
                <a:cubicBezTo>
                  <a:pt x="2160120" y="1710015"/>
                  <a:pt x="2241432" y="1436939"/>
                  <a:pt x="2460011" y="1318663"/>
                </a:cubicBezTo>
                <a:cubicBezTo>
                  <a:pt x="2514656" y="1289094"/>
                  <a:pt x="2572707" y="1271999"/>
                  <a:pt x="2630894" y="1266404"/>
                </a:cubicBezTo>
                <a:cubicBezTo>
                  <a:pt x="2652714" y="1264307"/>
                  <a:pt x="2674553" y="1263826"/>
                  <a:pt x="2696239" y="1264912"/>
                </a:cubicBezTo>
                <a:close/>
                <a:moveTo>
                  <a:pt x="847098" y="230257"/>
                </a:moveTo>
                <a:cubicBezTo>
                  <a:pt x="998898" y="237854"/>
                  <a:pt x="1143184" y="322181"/>
                  <a:pt x="1220802" y="465623"/>
                </a:cubicBezTo>
                <a:lnTo>
                  <a:pt x="3276719" y="4265045"/>
                </a:lnTo>
                <a:cubicBezTo>
                  <a:pt x="3394995" y="4483624"/>
                  <a:pt x="3313683" y="4756700"/>
                  <a:pt x="3095104" y="4874976"/>
                </a:cubicBezTo>
                <a:cubicBezTo>
                  <a:pt x="2876525" y="4993252"/>
                  <a:pt x="2603449" y="4911940"/>
                  <a:pt x="2485173" y="4693361"/>
                </a:cubicBezTo>
                <a:lnTo>
                  <a:pt x="429256" y="893939"/>
                </a:lnTo>
                <a:cubicBezTo>
                  <a:pt x="310980" y="675359"/>
                  <a:pt x="392292" y="402284"/>
                  <a:pt x="610871" y="284008"/>
                </a:cubicBezTo>
                <a:cubicBezTo>
                  <a:pt x="665516" y="254439"/>
                  <a:pt x="723567" y="237344"/>
                  <a:pt x="781754" y="231750"/>
                </a:cubicBezTo>
                <a:cubicBezTo>
                  <a:pt x="803573" y="229652"/>
                  <a:pt x="825412" y="229171"/>
                  <a:pt x="847098" y="230257"/>
                </a:cubicBezTo>
                <a:close/>
                <a:moveTo>
                  <a:pt x="3217594" y="563"/>
                </a:moveTo>
                <a:cubicBezTo>
                  <a:pt x="3369394" y="8160"/>
                  <a:pt x="3513680" y="92487"/>
                  <a:pt x="3591298" y="235929"/>
                </a:cubicBezTo>
                <a:lnTo>
                  <a:pt x="5647215" y="4035351"/>
                </a:lnTo>
                <a:cubicBezTo>
                  <a:pt x="5765491" y="4253930"/>
                  <a:pt x="5684179" y="4527006"/>
                  <a:pt x="5465600" y="4645282"/>
                </a:cubicBezTo>
                <a:cubicBezTo>
                  <a:pt x="5247021" y="4763558"/>
                  <a:pt x="4973945" y="4682246"/>
                  <a:pt x="4855669" y="4463667"/>
                </a:cubicBezTo>
                <a:lnTo>
                  <a:pt x="2799752" y="664245"/>
                </a:lnTo>
                <a:cubicBezTo>
                  <a:pt x="2681476" y="445666"/>
                  <a:pt x="2762788" y="172590"/>
                  <a:pt x="2981367" y="54314"/>
                </a:cubicBezTo>
                <a:cubicBezTo>
                  <a:pt x="3036012" y="24745"/>
                  <a:pt x="3094063" y="7650"/>
                  <a:pt x="3152249" y="2056"/>
                </a:cubicBezTo>
                <a:cubicBezTo>
                  <a:pt x="3174069" y="-42"/>
                  <a:pt x="3195908" y="-523"/>
                  <a:pt x="3217594" y="5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20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AA057-5BC9-59D9-B125-5B5969628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CD5D71-EA1D-88F4-C0D3-778C9E0C9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619FB12-8DDE-60A4-DCFA-2C3CCAB7B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550E39-6CAB-4C3A-B734-9AACE9B320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62D5B2-50BD-4DA9-B55E-9E9CEFF2BB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9190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F288F3-5C28-2346-742B-CB841826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410CE53-EB2F-D395-86CE-EA5983394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722BC9-EF18-6646-1402-50D03AD7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9F9087-23AC-164D-B6DA-3821111F5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8647D55-EF95-A3D4-C345-C6596D6B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69904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2C0B4E-3FD6-5D3F-29B2-B9EA6D6E91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7F2027-F30B-7186-1526-1CE7DD326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99D752F-BA02-DD06-F899-C1BDD0893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C63E86-9755-AAF2-3443-E56462F2B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08DA02C-B23E-8CA5-E9D7-F2CFF5327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C0C838-C376-B431-7123-8D96A484D8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233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B69642-26FB-0409-593B-A85570979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78FE158-D770-BD87-69C2-E0BE623597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C886415-4133-E154-118A-E4A9CAA912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6B93411-86F7-0C58-7391-258D797EE8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BBBA866-5D1F-C4E4-DE00-2C67F9D532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8C3A4E3-23CD-FD13-0CC6-1561EC282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3AD6096-059F-22E5-FE84-5AC90B6D2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458A7F2-1B3F-CAB5-391D-94AF3984D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10609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DB995E-BBAE-4E24-CC17-1E545A280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B529907-2978-20B1-964B-0534DBF08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875EB0A-C874-FD7F-4CB0-5491CCAED5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B2A5F16-7384-5110-D6BA-BC24B46A7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6965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3BF1354F-DF99-23C5-AD89-72110DB227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BA65297-4A5B-CD31-1B4B-CBEE5B13A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19A6BE1-E4AF-0743-782F-07E5DC62FC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831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04CE5-EF01-1E54-8275-20C56E863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71417D-01C5-B0DA-465B-18BD5EDE14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347A35-B3C9-509A-2EA0-9F26FFCAC9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2D244C-40FC-DFD4-0C9E-D70D84BBDD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6F2D6D-B126-F06E-AFD2-AAF79F8BC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804E544-D50A-6DEC-F96D-418155809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20855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F22F68-1562-AEAA-EDF7-0EA8FB19CF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139B2E81-43E2-9708-A337-0B602F6FCA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DC1F546-C702-AE3D-051E-71726F572E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CB6A6F-A127-2E91-450A-714024590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B84A5D4-0C03-F757-4B68-1D87AE34B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213872-7E71-7507-3FA3-9A38F74F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227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8A83EC7C-6199-CCF7-C390-C8F936F88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C4AD543-B8F9-BFBB-06C4-554095FCB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DB3EE95-BDE4-68C9-ACB3-7CEA1C621E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7AC5CB-9CED-4F11-9857-50275E9372C3}" type="datetimeFigureOut">
              <a:rPr lang="pt-BR" smtClean="0"/>
              <a:t>04/12/2023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1F9BFBA-1C58-1A6B-CF9E-7A11F423DB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CA2FAA-2B3C-F76A-59D1-3FFD79996D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1B4869-FED6-4858-A722-1EE61FDDEBA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73510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sv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2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2.svg"/><Relationship Id="rId9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png"/><Relationship Id="rId7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3.jpeg"/><Relationship Id="rId7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1.png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4.jpeg"/><Relationship Id="rId7" Type="http://schemas.openxmlformats.org/officeDocument/2006/relationships/image" Target="../media/image3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4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4.jpeg"/><Relationship Id="rId9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4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34.jpeg"/><Relationship Id="rId9" Type="http://schemas.openxmlformats.org/officeDocument/2006/relationships/image" Target="../media/image3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.png"/><Relationship Id="rId7" Type="http://schemas.openxmlformats.org/officeDocument/2006/relationships/image" Target="../media/image40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42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4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.png"/><Relationship Id="rId7" Type="http://schemas.openxmlformats.org/officeDocument/2006/relationships/image" Target="../media/image56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7.png"/><Relationship Id="rId4" Type="http://schemas.microsoft.com/office/2017/06/relationships/model3d" Target="../media/model3d1.glb"/><Relationship Id="rId9" Type="http://schemas.openxmlformats.org/officeDocument/2006/relationships/image" Target="../media/image59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4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4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svg"/><Relationship Id="rId3" Type="http://schemas.openxmlformats.org/officeDocument/2006/relationships/image" Target="../media/image4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4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0.png"/><Relationship Id="rId9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sv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4.png"/><Relationship Id="rId7" Type="http://schemas.openxmlformats.org/officeDocument/2006/relationships/image" Target="../media/image73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4.pn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4.pn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sv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5.svg"/><Relationship Id="rId18" Type="http://schemas.openxmlformats.org/officeDocument/2006/relationships/image" Target="../media/image20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jpe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0.svg"/><Relationship Id="rId4" Type="http://schemas.openxmlformats.org/officeDocument/2006/relationships/image" Target="../media/image6.svg"/><Relationship Id="rId9" Type="http://schemas.openxmlformats.org/officeDocument/2006/relationships/image" Target="../media/image9.png"/><Relationship Id="rId14" Type="http://schemas.openxmlformats.org/officeDocument/2006/relationships/image" Target="../media/image1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xels-ekaterina-bolovtsova-7117847 (Original)">
            <a:hlinkClick r:id="" action="ppaction://media"/>
            <a:extLst>
              <a:ext uri="{FF2B5EF4-FFF2-40B4-BE49-F238E27FC236}">
                <a16:creationId xmlns:a16="http://schemas.microsoft.com/office/drawing/2014/main" id="{C686EC7F-2488-F507-D7AE-8F19ED9AABC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4D3058B6-22A7-A38D-2ED2-A4095C5171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53515" y="1264557"/>
            <a:ext cx="3234872" cy="323487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BEFA9E39-C580-ACF3-127C-AE08D0C511AC}"/>
              </a:ext>
            </a:extLst>
          </p:cNvPr>
          <p:cNvSpPr txBox="1"/>
          <p:nvPr/>
        </p:nvSpPr>
        <p:spPr>
          <a:xfrm>
            <a:off x="1915886" y="2409371"/>
            <a:ext cx="580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600" dirty="0" err="1">
                <a:solidFill>
                  <a:srgbClr val="834CC9"/>
                </a:solidFill>
              </a:rPr>
              <a:t>LotusTech</a:t>
            </a:r>
            <a:endParaRPr lang="pt-BR" sz="9600" dirty="0">
              <a:solidFill>
                <a:srgbClr val="834CC9"/>
              </a:solidFill>
            </a:endParaRP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4970D6BB-7680-B802-EF1D-9C5F8157E22F}"/>
              </a:ext>
            </a:extLst>
          </p:cNvPr>
          <p:cNvCxnSpPr>
            <a:cxnSpLocks/>
          </p:cNvCxnSpPr>
          <p:nvPr/>
        </p:nvCxnSpPr>
        <p:spPr>
          <a:xfrm flipH="1">
            <a:off x="-580118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B2A476E-198D-BF6D-F907-68EF8E198992}"/>
              </a:ext>
            </a:extLst>
          </p:cNvPr>
          <p:cNvSpPr txBox="1"/>
          <p:nvPr/>
        </p:nvSpPr>
        <p:spPr>
          <a:xfrm>
            <a:off x="-580118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</p:spTree>
    <p:extLst>
      <p:ext uri="{BB962C8B-B14F-4D97-AF65-F5344CB8AC3E}">
        <p14:creationId xmlns:p14="http://schemas.microsoft.com/office/powerpoint/2010/main" val="588382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Aplicativo&#10;&#10;Descrição gerada automaticamente">
            <a:extLst>
              <a:ext uri="{FF2B5EF4-FFF2-40B4-BE49-F238E27FC236}">
                <a16:creationId xmlns:a16="http://schemas.microsoft.com/office/drawing/2014/main" id="{C3F392AF-A6AC-DDEB-2A2C-7E78AEECC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2" y="2441584"/>
            <a:ext cx="8790528" cy="4080768"/>
          </a:xfrm>
          <a:prstGeom prst="rect">
            <a:avLst/>
          </a:prstGeom>
        </p:spPr>
      </p:pic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3657029" cy="0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Objetivo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C8ACA9-C2B9-5A18-D2EE-CCC4AA5F5DF5}"/>
              </a:ext>
            </a:extLst>
          </p:cNvPr>
          <p:cNvSpPr txBox="1"/>
          <p:nvPr/>
        </p:nvSpPr>
        <p:spPr>
          <a:xfrm>
            <a:off x="2328321" y="1852813"/>
            <a:ext cx="760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834CC9"/>
                </a:solidFill>
              </a:rPr>
              <a:t>Objetivos de Desenvolvimento Sustentável da ONU</a:t>
            </a:r>
          </a:p>
        </p:txBody>
      </p:sp>
    </p:spTree>
    <p:extLst>
      <p:ext uri="{BB962C8B-B14F-4D97-AF65-F5344CB8AC3E}">
        <p14:creationId xmlns:p14="http://schemas.microsoft.com/office/powerpoint/2010/main" val="29229217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Aplicativo&#10;&#10;Descrição gerada automaticamente">
            <a:extLst>
              <a:ext uri="{FF2B5EF4-FFF2-40B4-BE49-F238E27FC236}">
                <a16:creationId xmlns:a16="http://schemas.microsoft.com/office/drawing/2014/main" id="{C3F392AF-A6AC-DDEB-2A2C-7E78AEECC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72" y="2441584"/>
            <a:ext cx="8790528" cy="4080768"/>
          </a:xfrm>
          <a:prstGeom prst="rect">
            <a:avLst/>
          </a:prstGeom>
        </p:spPr>
      </p:pic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3657029" cy="0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Objetivo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EDC8ACA9-C2B9-5A18-D2EE-CCC4AA5F5DF5}"/>
              </a:ext>
            </a:extLst>
          </p:cNvPr>
          <p:cNvSpPr txBox="1"/>
          <p:nvPr/>
        </p:nvSpPr>
        <p:spPr>
          <a:xfrm>
            <a:off x="2328321" y="1852813"/>
            <a:ext cx="76094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rgbClr val="834CC9"/>
                </a:solidFill>
              </a:rPr>
              <a:t>Objetivos de Desenvolvimento Sustentável da ONU</a:t>
            </a:r>
          </a:p>
        </p:txBody>
      </p:sp>
      <p:pic>
        <p:nvPicPr>
          <p:cNvPr id="3" name="Imagem 2" descr="Uma imagem contendo Aplicativo&#10;&#10;Descrição gerada automaticamente">
            <a:extLst>
              <a:ext uri="{FF2B5EF4-FFF2-40B4-BE49-F238E27FC236}">
                <a16:creationId xmlns:a16="http://schemas.microsoft.com/office/drawing/2014/main" id="{F2C49C70-DCFC-C2ED-67C5-8AEC9DEC7A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409" t="1420" r="51577" b="68392"/>
          <a:stretch/>
        </p:blipFill>
        <p:spPr>
          <a:xfrm>
            <a:off x="4762500" y="2495549"/>
            <a:ext cx="1231900" cy="12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2294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69" y="1404595"/>
            <a:ext cx="7263718" cy="10627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69" y="481265"/>
            <a:ext cx="89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Ferramenta de gestão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4C67E82A-F32E-3EC3-A8B0-F63C0E0454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916" y="2293376"/>
            <a:ext cx="8824684" cy="426066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9BFD39A-9912-8E62-1CED-9695009EAC1F}"/>
              </a:ext>
            </a:extLst>
          </p:cNvPr>
          <p:cNvSpPr txBox="1"/>
          <p:nvPr/>
        </p:nvSpPr>
        <p:spPr>
          <a:xfrm>
            <a:off x="5061069" y="1370671"/>
            <a:ext cx="20843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 err="1">
                <a:solidFill>
                  <a:srgbClr val="834CC9"/>
                </a:solidFill>
                <a:latin typeface="Franklin Gothic Heavy" panose="020B0903020102020204" pitchFamily="34" charset="0"/>
              </a:rPr>
              <a:t>Trello</a:t>
            </a:r>
            <a:endParaRPr lang="pt-BR" sz="5400" dirty="0">
              <a:solidFill>
                <a:srgbClr val="834CC9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688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69" y="1404595"/>
            <a:ext cx="7263718" cy="10627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69" y="481265"/>
            <a:ext cx="89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Modelagem lógica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pic>
        <p:nvPicPr>
          <p:cNvPr id="3" name="Imagem 2" descr="Interface gráfica do usuário, Aplicativo&#10;&#10;Descrição gerada automaticamente com confiança média">
            <a:extLst>
              <a:ext uri="{FF2B5EF4-FFF2-40B4-BE49-F238E27FC236}">
                <a16:creationId xmlns:a16="http://schemas.microsoft.com/office/drawing/2014/main" id="{00DA2A4C-4EE0-DE53-493F-D27E5CD799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5" y="2197326"/>
            <a:ext cx="10247670" cy="36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635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8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rgbClr val="834CC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69" y="1407006"/>
            <a:ext cx="5616073" cy="8216"/>
          </a:xfrm>
          <a:prstGeom prst="line">
            <a:avLst/>
          </a:prstGeom>
          <a:ln>
            <a:solidFill>
              <a:srgbClr val="834CC9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69" y="481265"/>
            <a:ext cx="89890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dirty="0">
                <a:solidFill>
                  <a:srgbClr val="834CC9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rgbClr val="834CC9"/>
                </a:solidFill>
              </a:rPr>
              <a:t>LotusTech</a:t>
            </a:r>
            <a:endParaRPr lang="pt-BR" sz="2800" dirty="0">
              <a:solidFill>
                <a:srgbClr val="834CC9"/>
              </a:solidFill>
            </a:endParaRPr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19DD4534-8A89-E35A-A085-17BD3E6133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96" r="25858"/>
          <a:stretch>
            <a:fillRect/>
          </a:stretch>
        </p:blipFill>
        <p:spPr>
          <a:xfrm>
            <a:off x="398596" y="2586965"/>
            <a:ext cx="3107475" cy="3117432"/>
          </a:xfrm>
          <a:custGeom>
            <a:avLst/>
            <a:gdLst>
              <a:gd name="connsiteX0" fmla="*/ 1175960 w 3107475"/>
              <a:gd name="connsiteY0" fmla="*/ 0 h 3117432"/>
              <a:gd name="connsiteX1" fmla="*/ 3107475 w 3107475"/>
              <a:gd name="connsiteY1" fmla="*/ 0 h 3117432"/>
              <a:gd name="connsiteX2" fmla="*/ 1931515 w 3107475"/>
              <a:gd name="connsiteY2" fmla="*/ 3117432 h 3117432"/>
              <a:gd name="connsiteX3" fmla="*/ 0 w 3107475"/>
              <a:gd name="connsiteY3" fmla="*/ 3117432 h 311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475" h="3117432">
                <a:moveTo>
                  <a:pt x="1175960" y="0"/>
                </a:moveTo>
                <a:lnTo>
                  <a:pt x="3107475" y="0"/>
                </a:lnTo>
                <a:lnTo>
                  <a:pt x="1931515" y="3117432"/>
                </a:lnTo>
                <a:lnTo>
                  <a:pt x="0" y="3117432"/>
                </a:lnTo>
                <a:close/>
              </a:path>
            </a:pathLst>
          </a:custGeom>
        </p:spPr>
      </p:pic>
      <p:pic>
        <p:nvPicPr>
          <p:cNvPr id="15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9FE0D5B-C01B-E3A4-1A65-ECF46BE4CF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65" r="24799" b="126"/>
          <a:stretch>
            <a:fillRect/>
          </a:stretch>
        </p:blipFill>
        <p:spPr>
          <a:xfrm>
            <a:off x="2417594" y="2613103"/>
            <a:ext cx="3109544" cy="3122916"/>
          </a:xfrm>
          <a:custGeom>
            <a:avLst/>
            <a:gdLst>
              <a:gd name="connsiteX0" fmla="*/ 1178029 w 3109544"/>
              <a:gd name="connsiteY0" fmla="*/ 0 h 3122916"/>
              <a:gd name="connsiteX1" fmla="*/ 3109544 w 3109544"/>
              <a:gd name="connsiteY1" fmla="*/ 0 h 3122916"/>
              <a:gd name="connsiteX2" fmla="*/ 1931515 w 3109544"/>
              <a:gd name="connsiteY2" fmla="*/ 3122916 h 3122916"/>
              <a:gd name="connsiteX3" fmla="*/ 0 w 3109544"/>
              <a:gd name="connsiteY3" fmla="*/ 3122916 h 3122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9544" h="3122916">
                <a:moveTo>
                  <a:pt x="1178029" y="0"/>
                </a:moveTo>
                <a:lnTo>
                  <a:pt x="3109544" y="0"/>
                </a:lnTo>
                <a:lnTo>
                  <a:pt x="1931515" y="3122916"/>
                </a:lnTo>
                <a:lnTo>
                  <a:pt x="0" y="3122916"/>
                </a:lnTo>
                <a:close/>
              </a:path>
            </a:pathLst>
          </a:cu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A69B05F-AF91-C8B8-81EA-CEDF78049829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8523" r="23894" b="415"/>
          <a:stretch>
            <a:fillRect/>
          </a:stretch>
        </p:blipFill>
        <p:spPr>
          <a:xfrm>
            <a:off x="4428594" y="2613103"/>
            <a:ext cx="3110893" cy="3126494"/>
          </a:xfrm>
          <a:custGeom>
            <a:avLst/>
            <a:gdLst>
              <a:gd name="connsiteX0" fmla="*/ 1179378 w 3110893"/>
              <a:gd name="connsiteY0" fmla="*/ 0 h 3126494"/>
              <a:gd name="connsiteX1" fmla="*/ 3110893 w 3110893"/>
              <a:gd name="connsiteY1" fmla="*/ 0 h 3126494"/>
              <a:gd name="connsiteX2" fmla="*/ 1931515 w 3110893"/>
              <a:gd name="connsiteY2" fmla="*/ 3126494 h 3126494"/>
              <a:gd name="connsiteX3" fmla="*/ 0 w 3110893"/>
              <a:gd name="connsiteY3" fmla="*/ 3126494 h 3126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10893" h="3126494">
                <a:moveTo>
                  <a:pt x="1179378" y="0"/>
                </a:moveTo>
                <a:lnTo>
                  <a:pt x="3110893" y="0"/>
                </a:lnTo>
                <a:lnTo>
                  <a:pt x="1931515" y="3126494"/>
                </a:lnTo>
                <a:lnTo>
                  <a:pt x="0" y="3126494"/>
                </a:lnTo>
                <a:close/>
              </a:path>
            </a:pathLst>
          </a:custGeom>
        </p:spPr>
      </p:pic>
      <p:pic>
        <p:nvPicPr>
          <p:cNvPr id="23" name="Imagem 2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6DC9EF04-D1C5-0F1E-25B1-720565D26D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615" b="1011"/>
          <a:stretch>
            <a:fillRect/>
          </a:stretch>
        </p:blipFill>
        <p:spPr>
          <a:xfrm>
            <a:off x="6449661" y="2613103"/>
            <a:ext cx="3108415" cy="3125066"/>
          </a:xfrm>
          <a:custGeom>
            <a:avLst/>
            <a:gdLst>
              <a:gd name="connsiteX0" fmla="*/ 1176901 w 3108415"/>
              <a:gd name="connsiteY0" fmla="*/ 0 h 3125066"/>
              <a:gd name="connsiteX1" fmla="*/ 3108415 w 3108415"/>
              <a:gd name="connsiteY1" fmla="*/ 0 h 3125066"/>
              <a:gd name="connsiteX2" fmla="*/ 1929576 w 3108415"/>
              <a:gd name="connsiteY2" fmla="*/ 3125066 h 3125066"/>
              <a:gd name="connsiteX3" fmla="*/ 0 w 3108415"/>
              <a:gd name="connsiteY3" fmla="*/ 3125066 h 3125066"/>
              <a:gd name="connsiteX4" fmla="*/ 0 w 3108415"/>
              <a:gd name="connsiteY4" fmla="*/ 3119926 h 312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8415" h="3125066">
                <a:moveTo>
                  <a:pt x="1176901" y="0"/>
                </a:moveTo>
                <a:lnTo>
                  <a:pt x="3108415" y="0"/>
                </a:lnTo>
                <a:lnTo>
                  <a:pt x="1929576" y="3125066"/>
                </a:lnTo>
                <a:lnTo>
                  <a:pt x="0" y="3125066"/>
                </a:lnTo>
                <a:lnTo>
                  <a:pt x="0" y="3119926"/>
                </a:lnTo>
                <a:close/>
              </a:path>
            </a:pathLst>
          </a:custGeom>
        </p:spPr>
      </p:pic>
      <p:pic>
        <p:nvPicPr>
          <p:cNvPr id="32" name="Imagem 31" descr="Interface gráfica do usuário&#10;&#10;Descrição gerada automaticamente com confiança média">
            <a:extLst>
              <a:ext uri="{FF2B5EF4-FFF2-40B4-BE49-F238E27FC236}">
                <a16:creationId xmlns:a16="http://schemas.microsoft.com/office/drawing/2014/main" id="{5428701B-B9FF-728C-484E-636143A34C5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3" r="32135"/>
          <a:stretch>
            <a:fillRect/>
          </a:stretch>
        </p:blipFill>
        <p:spPr>
          <a:xfrm>
            <a:off x="8592764" y="2618587"/>
            <a:ext cx="3107474" cy="3117432"/>
          </a:xfrm>
          <a:custGeom>
            <a:avLst/>
            <a:gdLst>
              <a:gd name="connsiteX0" fmla="*/ 1175959 w 3107474"/>
              <a:gd name="connsiteY0" fmla="*/ 0 h 3117432"/>
              <a:gd name="connsiteX1" fmla="*/ 3107474 w 3107474"/>
              <a:gd name="connsiteY1" fmla="*/ 0 h 3117432"/>
              <a:gd name="connsiteX2" fmla="*/ 1931515 w 3107474"/>
              <a:gd name="connsiteY2" fmla="*/ 3117432 h 3117432"/>
              <a:gd name="connsiteX3" fmla="*/ 0 w 3107474"/>
              <a:gd name="connsiteY3" fmla="*/ 3117432 h 311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07474" h="3117432">
                <a:moveTo>
                  <a:pt x="1175959" y="0"/>
                </a:moveTo>
                <a:lnTo>
                  <a:pt x="3107474" y="0"/>
                </a:lnTo>
                <a:lnTo>
                  <a:pt x="1931515" y="3117432"/>
                </a:lnTo>
                <a:lnTo>
                  <a:pt x="0" y="3117432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16246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Product</a:t>
            </a:r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 </a:t>
            </a:r>
            <a:r>
              <a:rPr lang="pt-BR" sz="3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owner</a:t>
            </a:r>
            <a:endParaRPr lang="pt-BR" sz="3600" dirty="0">
              <a:solidFill>
                <a:schemeClr val="tx1">
                  <a:lumMod val="50000"/>
                  <a:lumOff val="50000"/>
                </a:schemeClr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45601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Luca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D7CE0EB5-4B6C-D61A-AAA5-AF8E21460AB2}"/>
              </a:ext>
            </a:extLst>
          </p:cNvPr>
          <p:cNvCxnSpPr/>
          <p:nvPr/>
        </p:nvCxnSpPr>
        <p:spPr>
          <a:xfrm flipV="1">
            <a:off x="846667" y="6903039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ACA46E9B-78B9-874E-9C59-84BDC89FE3A4}"/>
              </a:ext>
            </a:extLst>
          </p:cNvPr>
          <p:cNvSpPr txBox="1"/>
          <p:nvPr/>
        </p:nvSpPr>
        <p:spPr>
          <a:xfrm>
            <a:off x="1078680" y="6745890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1FE7DEC-C683-02A3-9361-4B66A9B43A46}"/>
              </a:ext>
            </a:extLst>
          </p:cNvPr>
          <p:cNvSpPr txBox="1"/>
          <p:nvPr/>
        </p:nvSpPr>
        <p:spPr>
          <a:xfrm>
            <a:off x="1078680" y="7130613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pic>
        <p:nvPicPr>
          <p:cNvPr id="8" name="Imagem 7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1ABA78E3-7A86-B114-8E2D-4002FE544F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80410" y="341013"/>
            <a:ext cx="3015739" cy="303075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0" name="Imagem 9" descr="Homem de camisa branca&#10;&#10;Descrição gerada automaticamente">
            <a:extLst>
              <a:ext uri="{FF2B5EF4-FFF2-40B4-BE49-F238E27FC236}">
                <a16:creationId xmlns:a16="http://schemas.microsoft.com/office/drawing/2014/main" id="{F4398878-AE12-368B-1F8E-78D35B8E5FF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3047178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61A168C4-5096-D019-9C30-B249201506F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4865988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2" name="Imagem 11" descr="Mulher com cabelos longos&#10;&#10;Descrição gerada automaticamente">
            <a:extLst>
              <a:ext uri="{FF2B5EF4-FFF2-40B4-BE49-F238E27FC236}">
                <a16:creationId xmlns:a16="http://schemas.microsoft.com/office/drawing/2014/main" id="{7E86A0EA-FF48-A000-203B-3486958E2F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0120334" y="383045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6E4F543B-E4B0-2109-EC68-1FF75E0230F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8326299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5" name="Imagem 14" descr="Menino de camisa preta&#10;&#10;Descrição gerada automaticamente">
            <a:extLst>
              <a:ext uri="{FF2B5EF4-FFF2-40B4-BE49-F238E27FC236}">
                <a16:creationId xmlns:a16="http://schemas.microsoft.com/office/drawing/2014/main" id="{E38A6CE9-67D5-2F5A-1378-CEA900F01DA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6596059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571463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Scrum Master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7912917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Marcelo</a:t>
            </a:r>
          </a:p>
        </p:txBody>
      </p:sp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CD9E4521-AD97-ACC4-E8E9-E97306283B23}"/>
              </a:ext>
            </a:extLst>
          </p:cNvPr>
          <p:cNvCxnSpPr/>
          <p:nvPr/>
        </p:nvCxnSpPr>
        <p:spPr>
          <a:xfrm flipV="1">
            <a:off x="846667" y="711702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B9ADA43E-C3BF-CCB1-3442-DC05CE041933}"/>
              </a:ext>
            </a:extLst>
          </p:cNvPr>
          <p:cNvSpPr txBox="1"/>
          <p:nvPr/>
        </p:nvSpPr>
        <p:spPr>
          <a:xfrm>
            <a:off x="1078680" y="695987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pic>
        <p:nvPicPr>
          <p:cNvPr id="5" name="Imagem 4" descr="Homem de camisa branca&#10;&#10;Descrição gerada automaticamente">
            <a:extLst>
              <a:ext uri="{FF2B5EF4-FFF2-40B4-BE49-F238E27FC236}">
                <a16:creationId xmlns:a16="http://schemas.microsoft.com/office/drawing/2014/main" id="{B8FC45C7-69D4-1159-73E3-C895E4B2C7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99104" y="338365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055C471-5E65-C575-298B-97DC49F1807A}"/>
              </a:ext>
            </a:extLst>
          </p:cNvPr>
          <p:cNvSpPr txBox="1"/>
          <p:nvPr/>
        </p:nvSpPr>
        <p:spPr>
          <a:xfrm>
            <a:off x="1078680" y="7344602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pic>
        <p:nvPicPr>
          <p:cNvPr id="7" name="Imagem 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E8D87C05-F04B-BA3A-B141-5B329453182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10031793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1" name="Imagem 1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C7D067E2-C5F6-CBCC-FD5B-0FCE8F0875D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324489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3" name="Imagem 12" descr="Mulher com cabelos longos&#10;&#10;Descrição gerada automaticamente">
            <a:extLst>
              <a:ext uri="{FF2B5EF4-FFF2-40B4-BE49-F238E27FC236}">
                <a16:creationId xmlns:a16="http://schemas.microsoft.com/office/drawing/2014/main" id="{38E8CFA0-17C9-976A-6BEC-9D867DA4CE3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8327443" y="337394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4" name="Imagem 13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9B7FE86-2081-0A3A-B694-7A3707BCFFE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6456581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5" name="Imagem 14" descr="Menino de camisa preta&#10;&#10;Descrição gerada automaticamente">
            <a:extLst>
              <a:ext uri="{FF2B5EF4-FFF2-40B4-BE49-F238E27FC236}">
                <a16:creationId xmlns:a16="http://schemas.microsoft.com/office/drawing/2014/main" id="{82E018F2-E3A3-E7D9-2DC9-65BEBAF22621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4803636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690268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563644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Pedro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80A393D-0103-E276-83E0-DFC6C5FD72B7}"/>
              </a:ext>
            </a:extLst>
          </p:cNvPr>
          <p:cNvCxnSpPr/>
          <p:nvPr/>
        </p:nvCxnSpPr>
        <p:spPr>
          <a:xfrm flipV="1">
            <a:off x="846667" y="7226568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F116F599-1C9B-0D0E-5A6D-874AD238CF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88943" y="339184"/>
            <a:ext cx="2976367" cy="3030757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DF313A3A-796D-8AFE-00E2-C7E7A8DA17E2}"/>
              </a:ext>
            </a:extLst>
          </p:cNvPr>
          <p:cNvSpPr txBox="1"/>
          <p:nvPr/>
        </p:nvSpPr>
        <p:spPr>
          <a:xfrm>
            <a:off x="1078680" y="7069419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5C1F675-5872-319D-5EBB-C3CCF1571C58}"/>
              </a:ext>
            </a:extLst>
          </p:cNvPr>
          <p:cNvSpPr txBox="1"/>
          <p:nvPr/>
        </p:nvSpPr>
        <p:spPr>
          <a:xfrm>
            <a:off x="1078680" y="7454142"/>
            <a:ext cx="86558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Isabella</a:t>
            </a:r>
          </a:p>
        </p:txBody>
      </p:sp>
      <p:pic>
        <p:nvPicPr>
          <p:cNvPr id="15" name="Imagem 14" descr="Homem de camisa branca&#10;&#10;Descrição gerada automaticamente">
            <a:extLst>
              <a:ext uri="{FF2B5EF4-FFF2-40B4-BE49-F238E27FC236}">
                <a16:creationId xmlns:a16="http://schemas.microsoft.com/office/drawing/2014/main" id="{94CF4303-FB05-F8E5-BF23-860F95B3A6C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10093560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7" name="Imagem 16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5AF18F36-9590-5A1D-3B8F-5FAAB5ABF63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8459998" y="338366"/>
            <a:ext cx="1796381" cy="1805326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8" name="Imagem 17" descr="Mulher com cabelos longos&#10;&#10;Descrição gerada automaticamente">
            <a:extLst>
              <a:ext uri="{FF2B5EF4-FFF2-40B4-BE49-F238E27FC236}">
                <a16:creationId xmlns:a16="http://schemas.microsoft.com/office/drawing/2014/main" id="{CE206C7E-9F05-8EB6-E017-B56C2610172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6713327" y="332122"/>
            <a:ext cx="1781086" cy="1789956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558587A3-5A6E-2782-85D4-8310EA67F27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4902903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20" name="Imagem 19" descr="Menino de camisa preta&#10;&#10;Descrição gerada automaticamente">
            <a:extLst>
              <a:ext uri="{FF2B5EF4-FFF2-40B4-BE49-F238E27FC236}">
                <a16:creationId xmlns:a16="http://schemas.microsoft.com/office/drawing/2014/main" id="{79257EDF-6691-4B5C-7DD5-880BACB4257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3212786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02766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865586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Isabella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764A5C14-7A7A-587D-0FF6-6A0D9EE8F753}"/>
              </a:ext>
            </a:extLst>
          </p:cNvPr>
          <p:cNvCxnSpPr/>
          <p:nvPr/>
        </p:nvCxnSpPr>
        <p:spPr>
          <a:xfrm flipV="1">
            <a:off x="846666" y="697661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D1AF385B-5228-D3B0-55A1-6ECD35EFF717}"/>
              </a:ext>
            </a:extLst>
          </p:cNvPr>
          <p:cNvSpPr txBox="1"/>
          <p:nvPr/>
        </p:nvSpPr>
        <p:spPr>
          <a:xfrm>
            <a:off x="1078679" y="681946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DCFEACD-6A7F-8FFC-5580-243330A6189E}"/>
              </a:ext>
            </a:extLst>
          </p:cNvPr>
          <p:cNvSpPr txBox="1"/>
          <p:nvPr/>
        </p:nvSpPr>
        <p:spPr>
          <a:xfrm>
            <a:off x="1078680" y="7204187"/>
            <a:ext cx="5274494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4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pic>
        <p:nvPicPr>
          <p:cNvPr id="5" name="Imagem 4" descr="Mulher com cabelos longos&#10;&#10;Descrição gerada automaticamente">
            <a:extLst>
              <a:ext uri="{FF2B5EF4-FFF2-40B4-BE49-F238E27FC236}">
                <a16:creationId xmlns:a16="http://schemas.microsoft.com/office/drawing/2014/main" id="{97072A75-1126-A723-064D-3C19948C8C2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5067423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6" name="Imagem 5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80B44B85-2F9B-FEB3-8C77-ACFB4744DCBB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6679687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7" name="Imagem 6" descr="Homem de camisa branca&#10;&#10;Descrição gerada automaticamente">
            <a:extLst>
              <a:ext uri="{FF2B5EF4-FFF2-40B4-BE49-F238E27FC236}">
                <a16:creationId xmlns:a16="http://schemas.microsoft.com/office/drawing/2014/main" id="{20AF313F-9C05-58EE-1C5A-4D34D9ADE8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8470516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8" name="Imagem 7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799FEC0F-3154-5C42-717C-7509FE903F03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10251602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9" name="Imagem 8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4B653185-9160-8575-4E76-B25050E7843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328633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3" name="Imagem 12" descr="Menino de camisa preta&#10;&#10;Descrição gerada automaticamente">
            <a:extLst>
              <a:ext uri="{FF2B5EF4-FFF2-40B4-BE49-F238E27FC236}">
                <a16:creationId xmlns:a16="http://schemas.microsoft.com/office/drawing/2014/main" id="{CF2D020D-FF16-6159-92AC-4C6334491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237599" y="370021"/>
            <a:ext cx="3015740" cy="30307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7875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0841E0E0-94C6-95E7-CFA4-00BCB10B38D2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D09B30C-3E65-BE23-D7C5-1D204D1CF258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58" name="CaixaDeTexto 57">
            <a:extLst>
              <a:ext uri="{FF2B5EF4-FFF2-40B4-BE49-F238E27FC236}">
                <a16:creationId xmlns:a16="http://schemas.microsoft.com/office/drawing/2014/main" id="{90C2B69E-61F1-1F2C-BB06-B7FD8355CB08}"/>
              </a:ext>
            </a:extLst>
          </p:cNvPr>
          <p:cNvSpPr txBox="1"/>
          <p:nvPr/>
        </p:nvSpPr>
        <p:spPr>
          <a:xfrm>
            <a:off x="1078680" y="4562507"/>
            <a:ext cx="6760391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Giulia</a:t>
            </a: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31C5B008-94E0-5EC4-6BC6-D0D31C17B9E3}"/>
              </a:ext>
            </a:extLst>
          </p:cNvPr>
          <p:cNvCxnSpPr/>
          <p:nvPr/>
        </p:nvCxnSpPr>
        <p:spPr>
          <a:xfrm flipV="1">
            <a:off x="846667" y="7053281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aixaDeTexto 2">
            <a:extLst>
              <a:ext uri="{FF2B5EF4-FFF2-40B4-BE49-F238E27FC236}">
                <a16:creationId xmlns:a16="http://schemas.microsoft.com/office/drawing/2014/main" id="{F2D9C08F-B273-ACF3-10BB-20A395D94020}"/>
              </a:ext>
            </a:extLst>
          </p:cNvPr>
          <p:cNvSpPr txBox="1"/>
          <p:nvPr/>
        </p:nvSpPr>
        <p:spPr>
          <a:xfrm>
            <a:off x="1078680" y="6896132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F6C5A80-859E-3599-1A8E-E66C1D9C8103}"/>
              </a:ext>
            </a:extLst>
          </p:cNvPr>
          <p:cNvSpPr txBox="1"/>
          <p:nvPr/>
        </p:nvSpPr>
        <p:spPr>
          <a:xfrm>
            <a:off x="1078680" y="7280855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0" name="Imagem 9" descr="Mulher com cabelos longos&#10;&#10;Descrição gerada automaticamente">
            <a:extLst>
              <a:ext uri="{FF2B5EF4-FFF2-40B4-BE49-F238E27FC236}">
                <a16:creationId xmlns:a16="http://schemas.microsoft.com/office/drawing/2014/main" id="{073C4AD9-643A-FF18-76FE-F847ECB6202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3024679" y="338366"/>
            <a:ext cx="1738194" cy="1746850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1" name="Imagem 10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7C06F8E5-2A04-8412-815A-119B3E4DCF5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4636943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12" name="Imagem 11" descr="Homem de camisa branca&#10;&#10;Descrição gerada automaticamente">
            <a:extLst>
              <a:ext uri="{FF2B5EF4-FFF2-40B4-BE49-F238E27FC236}">
                <a16:creationId xmlns:a16="http://schemas.microsoft.com/office/drawing/2014/main" id="{89C0E929-6941-6BF1-DE78-195138FED91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6427772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13" name="Imagem 12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4355CFED-36CB-E1D3-7656-E2FC5954F725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8208858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18" name="Imagem 17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012EABAE-30A1-4202-97B4-952C8214AB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186902" y="338366"/>
            <a:ext cx="3012486" cy="3017678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19" name="Imagem 18" descr="Menino de camisa preta&#10;&#10;Descrição gerada automaticamente">
            <a:extLst>
              <a:ext uri="{FF2B5EF4-FFF2-40B4-BE49-F238E27FC236}">
                <a16:creationId xmlns:a16="http://schemas.microsoft.com/office/drawing/2014/main" id="{C69E3156-3F19-4CFC-B536-62B7C2CC964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9966687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23902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1062" name="Gráfico 1061">
            <a:extLst>
              <a:ext uri="{FF2B5EF4-FFF2-40B4-BE49-F238E27FC236}">
                <a16:creationId xmlns:a16="http://schemas.microsoft.com/office/drawing/2014/main" id="{4C52019B-5C19-99C7-6B54-BBE53C52F6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-1380524" y="2070526"/>
            <a:ext cx="915511" cy="848755"/>
          </a:xfrm>
          <a:prstGeom prst="rect">
            <a:avLst/>
          </a:prstGeom>
        </p:spPr>
      </p:pic>
      <p:sp>
        <p:nvSpPr>
          <p:cNvPr id="1063" name="CaixaDeTexto 1062">
            <a:extLst>
              <a:ext uri="{FF2B5EF4-FFF2-40B4-BE49-F238E27FC236}">
                <a16:creationId xmlns:a16="http://schemas.microsoft.com/office/drawing/2014/main" id="{3AC78E07-9F8C-D202-CC5D-E1DB4DC6271D}"/>
              </a:ext>
            </a:extLst>
          </p:cNvPr>
          <p:cNvSpPr txBox="1"/>
          <p:nvPr/>
        </p:nvSpPr>
        <p:spPr>
          <a:xfrm>
            <a:off x="-12561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</p:spTree>
    <p:extLst>
      <p:ext uri="{BB962C8B-B14F-4D97-AF65-F5344CB8AC3E}">
        <p14:creationId xmlns:p14="http://schemas.microsoft.com/office/powerpoint/2010/main" val="188408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Onda do mar">
            <a:extLst>
              <a:ext uri="{FF2B5EF4-FFF2-40B4-BE49-F238E27FC236}">
                <a16:creationId xmlns:a16="http://schemas.microsoft.com/office/drawing/2014/main" id="{5D2D6237-AA9B-A42D-761E-4B5631BF94B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A0B6784-BD19-2B4B-E1DA-2BE9899095EC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88A06208-4705-9117-9773-E747140F811F}"/>
              </a:ext>
            </a:extLst>
          </p:cNvPr>
          <p:cNvCxnSpPr/>
          <p:nvPr/>
        </p:nvCxnSpPr>
        <p:spPr>
          <a:xfrm flipV="1">
            <a:off x="846667" y="4334933"/>
            <a:ext cx="0" cy="2523067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F887B37-ADF4-E9A0-5DCB-F2AD50777CA0}"/>
              </a:ext>
            </a:extLst>
          </p:cNvPr>
          <p:cNvSpPr txBox="1"/>
          <p:nvPr/>
        </p:nvSpPr>
        <p:spPr>
          <a:xfrm>
            <a:off x="1078680" y="4177784"/>
            <a:ext cx="39369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Desenvolvedora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87DA373-6D66-752C-E9E1-89342F0B9B22}"/>
              </a:ext>
            </a:extLst>
          </p:cNvPr>
          <p:cNvSpPr txBox="1"/>
          <p:nvPr/>
        </p:nvSpPr>
        <p:spPr>
          <a:xfrm>
            <a:off x="1078680" y="4562507"/>
            <a:ext cx="623651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Karen</a:t>
            </a:r>
          </a:p>
        </p:txBody>
      </p:sp>
      <p:pic>
        <p:nvPicPr>
          <p:cNvPr id="17" name="Imagem 16" descr="Mulher com cabelos longos&#10;&#10;Descrição gerada automaticamente">
            <a:extLst>
              <a:ext uri="{FF2B5EF4-FFF2-40B4-BE49-F238E27FC236}">
                <a16:creationId xmlns:a16="http://schemas.microsoft.com/office/drawing/2014/main" id="{41822E20-2F66-DD92-CDFE-E39D0DF75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 b="22734"/>
          <a:stretch>
            <a:fillRect/>
          </a:stretch>
        </p:blipFill>
        <p:spPr>
          <a:xfrm>
            <a:off x="191928" y="354103"/>
            <a:ext cx="3015739" cy="3030757"/>
          </a:xfrm>
          <a:custGeom>
            <a:avLst/>
            <a:gdLst>
              <a:gd name="connsiteX0" fmla="*/ 753934 w 3015739"/>
              <a:gd name="connsiteY0" fmla="*/ 0 h 3030757"/>
              <a:gd name="connsiteX1" fmla="*/ 3015739 w 3015739"/>
              <a:gd name="connsiteY1" fmla="*/ 0 h 3030757"/>
              <a:gd name="connsiteX2" fmla="*/ 2261804 w 3015739"/>
              <a:gd name="connsiteY2" fmla="*/ 3030757 h 3030757"/>
              <a:gd name="connsiteX3" fmla="*/ 0 w 3015739"/>
              <a:gd name="connsiteY3" fmla="*/ 3030757 h 3030757"/>
              <a:gd name="connsiteX4" fmla="*/ 0 w 3015739"/>
              <a:gd name="connsiteY4" fmla="*/ 3030753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5739" h="3030757">
                <a:moveTo>
                  <a:pt x="753934" y="0"/>
                </a:moveTo>
                <a:lnTo>
                  <a:pt x="3015739" y="0"/>
                </a:lnTo>
                <a:lnTo>
                  <a:pt x="2261804" y="3030757"/>
                </a:lnTo>
                <a:lnTo>
                  <a:pt x="0" y="3030757"/>
                </a:lnTo>
                <a:lnTo>
                  <a:pt x="0" y="3030753"/>
                </a:lnTo>
                <a:close/>
              </a:path>
            </a:pathLst>
          </a:custGeom>
        </p:spPr>
      </p:pic>
      <p:pic>
        <p:nvPicPr>
          <p:cNvPr id="19" name="Imagem 18" descr="Pessoa posando para foto em local escuro&#10;&#10;Descrição gerada automaticamente">
            <a:extLst>
              <a:ext uri="{FF2B5EF4-FFF2-40B4-BE49-F238E27FC236}">
                <a16:creationId xmlns:a16="http://schemas.microsoft.com/office/drawing/2014/main" id="{C468E868-C34A-D408-E0D3-1459B1265CF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" r="579"/>
          <a:stretch>
            <a:fillRect/>
          </a:stretch>
        </p:blipFill>
        <p:spPr>
          <a:xfrm>
            <a:off x="2984532" y="338366"/>
            <a:ext cx="1781086" cy="1789955"/>
          </a:xfrm>
          <a:custGeom>
            <a:avLst/>
            <a:gdLst>
              <a:gd name="connsiteX0" fmla="*/ 753934 w 3015739"/>
              <a:gd name="connsiteY0" fmla="*/ 0 h 3030756"/>
              <a:gd name="connsiteX1" fmla="*/ 3015739 w 3015739"/>
              <a:gd name="connsiteY1" fmla="*/ 0 h 3030756"/>
              <a:gd name="connsiteX2" fmla="*/ 2261804 w 3015739"/>
              <a:gd name="connsiteY2" fmla="*/ 3030756 h 3030756"/>
              <a:gd name="connsiteX3" fmla="*/ 0 w 3015739"/>
              <a:gd name="connsiteY3" fmla="*/ 3030756 h 30307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39" h="3030756">
                <a:moveTo>
                  <a:pt x="753934" y="0"/>
                </a:moveTo>
                <a:lnTo>
                  <a:pt x="3015739" y="0"/>
                </a:lnTo>
                <a:lnTo>
                  <a:pt x="2261804" y="3030756"/>
                </a:lnTo>
                <a:lnTo>
                  <a:pt x="0" y="3030756"/>
                </a:lnTo>
                <a:close/>
              </a:path>
            </a:pathLst>
          </a:custGeom>
        </p:spPr>
      </p:pic>
      <p:pic>
        <p:nvPicPr>
          <p:cNvPr id="20" name="Imagem 19" descr="Homem de camisa branca&#10;&#10;Descrição gerada automaticamente">
            <a:extLst>
              <a:ext uri="{FF2B5EF4-FFF2-40B4-BE49-F238E27FC236}">
                <a16:creationId xmlns:a16="http://schemas.microsoft.com/office/drawing/2014/main" id="{47AA2B51-96B9-8C37-1A17-A34E7B34771A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28" r="34" b="37662"/>
          <a:stretch>
            <a:fillRect/>
          </a:stretch>
        </p:blipFill>
        <p:spPr>
          <a:xfrm>
            <a:off x="4775361" y="341013"/>
            <a:ext cx="1781086" cy="1789954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  <p:pic>
        <p:nvPicPr>
          <p:cNvPr id="21" name="Imagem 20" descr="Homem de óculos e camisa branca&#10;&#10;Descrição gerada automaticamente">
            <a:extLst>
              <a:ext uri="{FF2B5EF4-FFF2-40B4-BE49-F238E27FC236}">
                <a16:creationId xmlns:a16="http://schemas.microsoft.com/office/drawing/2014/main" id="{943F938A-61BB-C7F6-B870-705E2A16336A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5" r="1306" b="20476"/>
          <a:stretch>
            <a:fillRect/>
          </a:stretch>
        </p:blipFill>
        <p:spPr>
          <a:xfrm>
            <a:off x="6556447" y="341013"/>
            <a:ext cx="1757831" cy="1789954"/>
          </a:xfrm>
          <a:custGeom>
            <a:avLst/>
            <a:gdLst>
              <a:gd name="connsiteX0" fmla="*/ 714562 w 2976367"/>
              <a:gd name="connsiteY0" fmla="*/ 0 h 3030757"/>
              <a:gd name="connsiteX1" fmla="*/ 2976367 w 2976367"/>
              <a:gd name="connsiteY1" fmla="*/ 0 h 3030757"/>
              <a:gd name="connsiteX2" fmla="*/ 2222432 w 2976367"/>
              <a:gd name="connsiteY2" fmla="*/ 3030757 h 3030757"/>
              <a:gd name="connsiteX3" fmla="*/ 0 w 2976367"/>
              <a:gd name="connsiteY3" fmla="*/ 3030757 h 3030757"/>
              <a:gd name="connsiteX4" fmla="*/ 0 w 2976367"/>
              <a:gd name="connsiteY4" fmla="*/ 2872481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367" h="3030757">
                <a:moveTo>
                  <a:pt x="714562" y="0"/>
                </a:moveTo>
                <a:lnTo>
                  <a:pt x="2976367" y="0"/>
                </a:lnTo>
                <a:lnTo>
                  <a:pt x="2222432" y="3030757"/>
                </a:lnTo>
                <a:lnTo>
                  <a:pt x="0" y="3030757"/>
                </a:lnTo>
                <a:lnTo>
                  <a:pt x="0" y="2872481"/>
                </a:lnTo>
                <a:close/>
              </a:path>
            </a:pathLst>
          </a:custGeom>
        </p:spPr>
      </p:pic>
      <p:pic>
        <p:nvPicPr>
          <p:cNvPr id="22" name="Imagem 21" descr="Mulher de óculos fazendo careta&#10;&#10;Descrição gerada automaticamente">
            <a:extLst>
              <a:ext uri="{FF2B5EF4-FFF2-40B4-BE49-F238E27FC236}">
                <a16:creationId xmlns:a16="http://schemas.microsoft.com/office/drawing/2014/main" id="{B3E97B7C-0CCB-0979-1C5F-3A02F23F5988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r="112"/>
          <a:stretch>
            <a:fillRect/>
          </a:stretch>
        </p:blipFill>
        <p:spPr>
          <a:xfrm>
            <a:off x="9738897" y="341013"/>
            <a:ext cx="1781087" cy="1784157"/>
          </a:xfrm>
          <a:custGeom>
            <a:avLst/>
            <a:gdLst>
              <a:gd name="connsiteX0" fmla="*/ 750681 w 3012486"/>
              <a:gd name="connsiteY0" fmla="*/ 0 h 3017678"/>
              <a:gd name="connsiteX1" fmla="*/ 3012486 w 3012486"/>
              <a:gd name="connsiteY1" fmla="*/ 0 h 3017678"/>
              <a:gd name="connsiteX2" fmla="*/ 2261804 w 3012486"/>
              <a:gd name="connsiteY2" fmla="*/ 3017678 h 3017678"/>
              <a:gd name="connsiteX3" fmla="*/ 0 w 3012486"/>
              <a:gd name="connsiteY3" fmla="*/ 3017678 h 3017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2486" h="3017678">
                <a:moveTo>
                  <a:pt x="750681" y="0"/>
                </a:moveTo>
                <a:lnTo>
                  <a:pt x="3012486" y="0"/>
                </a:lnTo>
                <a:lnTo>
                  <a:pt x="2261804" y="3017678"/>
                </a:lnTo>
                <a:lnTo>
                  <a:pt x="0" y="3017678"/>
                </a:lnTo>
                <a:close/>
              </a:path>
            </a:pathLst>
          </a:custGeom>
        </p:spPr>
      </p:pic>
      <p:pic>
        <p:nvPicPr>
          <p:cNvPr id="23" name="Imagem 22" descr="Menino de camisa preta&#10;&#10;Descrição gerada automaticamente">
            <a:extLst>
              <a:ext uri="{FF2B5EF4-FFF2-40B4-BE49-F238E27FC236}">
                <a16:creationId xmlns:a16="http://schemas.microsoft.com/office/drawing/2014/main" id="{40AD2713-9AF3-5D2A-63CE-9D53C8F9BD4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7" t="18746" r="11118"/>
          <a:stretch>
            <a:fillRect/>
          </a:stretch>
        </p:blipFill>
        <p:spPr>
          <a:xfrm>
            <a:off x="8124141" y="341013"/>
            <a:ext cx="1781088" cy="1789957"/>
          </a:xfrm>
          <a:custGeom>
            <a:avLst/>
            <a:gdLst>
              <a:gd name="connsiteX0" fmla="*/ 753935 w 3015740"/>
              <a:gd name="connsiteY0" fmla="*/ 0 h 3030757"/>
              <a:gd name="connsiteX1" fmla="*/ 3015740 w 3015740"/>
              <a:gd name="connsiteY1" fmla="*/ 0 h 3030757"/>
              <a:gd name="connsiteX2" fmla="*/ 2261805 w 3015740"/>
              <a:gd name="connsiteY2" fmla="*/ 3030757 h 3030757"/>
              <a:gd name="connsiteX3" fmla="*/ 0 w 3015740"/>
              <a:gd name="connsiteY3" fmla="*/ 3030757 h 3030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15740" h="3030757">
                <a:moveTo>
                  <a:pt x="753935" y="0"/>
                </a:moveTo>
                <a:lnTo>
                  <a:pt x="3015740" y="0"/>
                </a:lnTo>
                <a:lnTo>
                  <a:pt x="2261805" y="3030757"/>
                </a:lnTo>
                <a:lnTo>
                  <a:pt x="0" y="303075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75446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1868754" y="724956"/>
            <a:ext cx="2528440" cy="5377822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7794807" y="724956"/>
            <a:ext cx="2528440" cy="5377822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3282539" y="2598259"/>
            <a:ext cx="562692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1CF11EC-7B64-BDBE-451E-BF119BB3A020}"/>
              </a:ext>
            </a:extLst>
          </p:cNvPr>
          <p:cNvCxnSpPr>
            <a:cxnSpLocks/>
          </p:cNvCxnSpPr>
          <p:nvPr/>
        </p:nvCxnSpPr>
        <p:spPr>
          <a:xfrm flipH="1">
            <a:off x="-450950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595DA3-229C-ADE0-FACE-3EE72BF1C095}"/>
              </a:ext>
            </a:extLst>
          </p:cNvPr>
          <p:cNvSpPr txBox="1"/>
          <p:nvPr/>
        </p:nvSpPr>
        <p:spPr>
          <a:xfrm>
            <a:off x="-461544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</p:spTree>
    <p:extLst>
      <p:ext uri="{BB962C8B-B14F-4D97-AF65-F5344CB8AC3E}">
        <p14:creationId xmlns:p14="http://schemas.microsoft.com/office/powerpoint/2010/main" val="40661187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-3410913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-3062962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</p:spTree>
    <p:extLst>
      <p:ext uri="{BB962C8B-B14F-4D97-AF65-F5344CB8AC3E}">
        <p14:creationId xmlns:p14="http://schemas.microsoft.com/office/powerpoint/2010/main" val="2057295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C13E7E3C-74EC-11FD-0FBF-F5C21E1BB242}"/>
              </a:ext>
            </a:extLst>
          </p:cNvPr>
          <p:cNvSpPr txBox="1"/>
          <p:nvPr/>
        </p:nvSpPr>
        <p:spPr>
          <a:xfrm>
            <a:off x="-323397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9" name="Gráfico 28">
            <a:extLst>
              <a:ext uri="{FF2B5EF4-FFF2-40B4-BE49-F238E27FC236}">
                <a16:creationId xmlns:a16="http://schemas.microsoft.com/office/drawing/2014/main" id="{7899E0BC-B850-81CC-2B87-5E871FBE585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-3581922" y="3721270"/>
            <a:ext cx="301160" cy="288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3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A6A93DE1-D6AF-6797-A590-A18B49CE417E}"/>
              </a:ext>
            </a:extLst>
          </p:cNvPr>
          <p:cNvSpPr txBox="1"/>
          <p:nvPr/>
        </p:nvSpPr>
        <p:spPr>
          <a:xfrm>
            <a:off x="-3077525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F63F4EE2-C886-FCFA-2C0B-DC65FCD7F38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-3429116" y="4700159"/>
            <a:ext cx="301160" cy="332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9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846667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40723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Segmento</a:t>
            </a: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DE97D600-6ED4-57CD-03D6-39E722DC2C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6451"/>
          <a:stretch/>
        </p:blipFill>
        <p:spPr>
          <a:xfrm>
            <a:off x="846667" y="2760029"/>
            <a:ext cx="301160" cy="352266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4CAD85AD-A069-472A-1106-FB9DECD9C030}"/>
              </a:ext>
            </a:extLst>
          </p:cNvPr>
          <p:cNvSpPr txBox="1"/>
          <p:nvPr/>
        </p:nvSpPr>
        <p:spPr>
          <a:xfrm>
            <a:off x="1194618" y="2739927"/>
            <a:ext cx="3084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Maturação de vinho no Brasil 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7FA65E8-86FA-B767-57D3-CFDD25E9C5E1}"/>
              </a:ext>
            </a:extLst>
          </p:cNvPr>
          <p:cNvSpPr txBox="1"/>
          <p:nvPr/>
        </p:nvSpPr>
        <p:spPr>
          <a:xfrm>
            <a:off x="1194618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Evolução na qualidade do vinho</a:t>
            </a:r>
          </a:p>
        </p:txBody>
      </p:sp>
      <p:pic>
        <p:nvPicPr>
          <p:cNvPr id="24" name="Gráfico 23">
            <a:extLst>
              <a:ext uri="{FF2B5EF4-FFF2-40B4-BE49-F238E27FC236}">
                <a16:creationId xmlns:a16="http://schemas.microsoft.com/office/drawing/2014/main" id="{C21C367B-6160-392F-F487-B602AF6182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3400"/>
          <a:stretch/>
        </p:blipFill>
        <p:spPr>
          <a:xfrm>
            <a:off x="846667" y="3721270"/>
            <a:ext cx="301160" cy="28836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04F5FB38-65EA-1E5A-B4C7-EA55F53C66DA}"/>
              </a:ext>
            </a:extLst>
          </p:cNvPr>
          <p:cNvSpPr txBox="1"/>
          <p:nvPr/>
        </p:nvSpPr>
        <p:spPr>
          <a:xfrm>
            <a:off x="1194618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Monitoramento de temperatura e umidade</a:t>
            </a:r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51D07DB5-B6FA-4E72-0FFA-DFBB82D599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1644"/>
          <a:stretch/>
        </p:blipFill>
        <p:spPr>
          <a:xfrm>
            <a:off x="843027" y="4700159"/>
            <a:ext cx="301160" cy="332615"/>
          </a:xfrm>
          <a:prstGeom prst="rect">
            <a:avLst/>
          </a:prstGeom>
        </p:spPr>
      </p:pic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1CEEA855-992F-5AA2-58F5-555B2CEB3002}"/>
              </a:ext>
            </a:extLst>
          </p:cNvPr>
          <p:cNvCxnSpPr>
            <a:cxnSpLocks/>
          </p:cNvCxnSpPr>
          <p:nvPr/>
        </p:nvCxnSpPr>
        <p:spPr>
          <a:xfrm flipH="1">
            <a:off x="12447512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51A6CE7-6DCE-1657-AAE6-15DBBD818416}"/>
              </a:ext>
            </a:extLst>
          </p:cNvPr>
          <p:cNvSpPr txBox="1"/>
          <p:nvPr/>
        </p:nvSpPr>
        <p:spPr>
          <a:xfrm>
            <a:off x="12341568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174444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744191-7389-7FAC-6813-BD67BA2E5610}"/>
              </a:ext>
            </a:extLst>
          </p:cNvPr>
          <p:cNvSpPr txBox="1"/>
          <p:nvPr/>
        </p:nvSpPr>
        <p:spPr>
          <a:xfrm>
            <a:off x="12872740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D1A922C-3EF1-12F7-C6D2-001896F320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12492221" y="2835845"/>
            <a:ext cx="383704" cy="40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3025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B1DFD81-A29B-885F-B1A8-3C64AC3DCB3B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pic>
        <p:nvPicPr>
          <p:cNvPr id="17" name="Gráfico 16">
            <a:extLst>
              <a:ext uri="{FF2B5EF4-FFF2-40B4-BE49-F238E27FC236}">
                <a16:creationId xmlns:a16="http://schemas.microsoft.com/office/drawing/2014/main" id="{6FA1A6AA-9B69-7298-3FC7-539F7C53487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C2B96B2D-252D-F3BB-4FD4-B8779AD8E704}"/>
              </a:ext>
            </a:extLst>
          </p:cNvPr>
          <p:cNvSpPr txBox="1"/>
          <p:nvPr/>
        </p:nvSpPr>
        <p:spPr>
          <a:xfrm>
            <a:off x="12748444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B2674E22-6F47-D807-893B-632F1796CC7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000"/>
          <a:stretch/>
        </p:blipFill>
        <p:spPr>
          <a:xfrm>
            <a:off x="12341568" y="3726722"/>
            <a:ext cx="491991" cy="47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77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7063741B-94D2-129C-0221-341BC136C6E3}"/>
              </a:ext>
            </a:extLst>
          </p:cNvPr>
          <p:cNvSpPr txBox="1"/>
          <p:nvPr/>
        </p:nvSpPr>
        <p:spPr>
          <a:xfrm>
            <a:off x="12900606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E3FBE6B9-B9C5-9B71-4D14-F0B296B43D0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12464356" y="4636026"/>
            <a:ext cx="403682" cy="430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333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7A114983-6181-3DCE-CC10-4AD395C29F6A}"/>
              </a:ext>
            </a:extLst>
          </p:cNvPr>
          <p:cNvSpPr/>
          <p:nvPr/>
        </p:nvSpPr>
        <p:spPr>
          <a:xfrm>
            <a:off x="4428589" y="1814967"/>
            <a:ext cx="1503480" cy="3197800"/>
          </a:xfrm>
          <a:custGeom>
            <a:avLst/>
            <a:gdLst>
              <a:gd name="connsiteX0" fmla="*/ 1687224 w 1687224"/>
              <a:gd name="connsiteY0" fmla="*/ 0 h 3588611"/>
              <a:gd name="connsiteX1" fmla="*/ 1687224 w 1687224"/>
              <a:gd name="connsiteY1" fmla="*/ 902120 h 3588611"/>
              <a:gd name="connsiteX2" fmla="*/ 1618619 w 1687224"/>
              <a:gd name="connsiteY2" fmla="*/ 912590 h 3588611"/>
              <a:gd name="connsiteX3" fmla="*/ 900000 w 1687224"/>
              <a:gd name="connsiteY3" fmla="*/ 1794305 h 3588611"/>
              <a:gd name="connsiteX4" fmla="*/ 1618619 w 1687224"/>
              <a:gd name="connsiteY4" fmla="*/ 2676020 h 3588611"/>
              <a:gd name="connsiteX5" fmla="*/ 1687224 w 1687224"/>
              <a:gd name="connsiteY5" fmla="*/ 2686491 h 3588611"/>
              <a:gd name="connsiteX6" fmla="*/ 1687224 w 1687224"/>
              <a:gd name="connsiteY6" fmla="*/ 3588611 h 3588611"/>
              <a:gd name="connsiteX7" fmla="*/ 1615960 w 1687224"/>
              <a:gd name="connsiteY7" fmla="*/ 3585012 h 3588611"/>
              <a:gd name="connsiteX8" fmla="*/ 0 w 1687224"/>
              <a:gd name="connsiteY8" fmla="*/ 1794305 h 3588611"/>
              <a:gd name="connsiteX9" fmla="*/ 1615960 w 1687224"/>
              <a:gd name="connsiteY9" fmla="*/ 3598 h 3588611"/>
              <a:gd name="connsiteX10" fmla="*/ 1687224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1687224" y="0"/>
                </a:moveTo>
                <a:lnTo>
                  <a:pt x="1687224" y="902120"/>
                </a:lnTo>
                <a:lnTo>
                  <a:pt x="1618619" y="912590"/>
                </a:lnTo>
                <a:cubicBezTo>
                  <a:pt x="1208504" y="996512"/>
                  <a:pt x="900000" y="1359381"/>
                  <a:pt x="900000" y="1794305"/>
                </a:cubicBezTo>
                <a:cubicBezTo>
                  <a:pt x="900000" y="2229229"/>
                  <a:pt x="1208504" y="2592099"/>
                  <a:pt x="1618619" y="2676020"/>
                </a:cubicBezTo>
                <a:lnTo>
                  <a:pt x="1687224" y="2686491"/>
                </a:lnTo>
                <a:lnTo>
                  <a:pt x="1687224" y="3588611"/>
                </a:lnTo>
                <a:lnTo>
                  <a:pt x="1615960" y="3585012"/>
                </a:lnTo>
                <a:cubicBezTo>
                  <a:pt x="708299" y="3492834"/>
                  <a:pt x="0" y="2726286"/>
                  <a:pt x="0" y="1794305"/>
                </a:cubicBezTo>
                <a:cubicBezTo>
                  <a:pt x="0" y="862324"/>
                  <a:pt x="708299" y="95776"/>
                  <a:pt x="1615960" y="3598"/>
                </a:cubicBezTo>
                <a:lnTo>
                  <a:pt x="1687224" y="0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Forma Livre: Forma 15">
            <a:extLst>
              <a:ext uri="{FF2B5EF4-FFF2-40B4-BE49-F238E27FC236}">
                <a16:creationId xmlns:a16="http://schemas.microsoft.com/office/drawing/2014/main" id="{153BF185-B4B5-6BC7-54F3-475469469A60}"/>
              </a:ext>
            </a:extLst>
          </p:cNvPr>
          <p:cNvSpPr/>
          <p:nvPr/>
        </p:nvSpPr>
        <p:spPr>
          <a:xfrm>
            <a:off x="6473587" y="1814967"/>
            <a:ext cx="1503480" cy="3197800"/>
          </a:xfrm>
          <a:custGeom>
            <a:avLst/>
            <a:gdLst>
              <a:gd name="connsiteX0" fmla="*/ 0 w 1687224"/>
              <a:gd name="connsiteY0" fmla="*/ 0 h 3588611"/>
              <a:gd name="connsiteX1" fmla="*/ 71264 w 1687224"/>
              <a:gd name="connsiteY1" fmla="*/ 3598 h 3588611"/>
              <a:gd name="connsiteX2" fmla="*/ 1687224 w 1687224"/>
              <a:gd name="connsiteY2" fmla="*/ 1794305 h 3588611"/>
              <a:gd name="connsiteX3" fmla="*/ 71264 w 1687224"/>
              <a:gd name="connsiteY3" fmla="*/ 3585012 h 3588611"/>
              <a:gd name="connsiteX4" fmla="*/ 0 w 1687224"/>
              <a:gd name="connsiteY4" fmla="*/ 3588611 h 3588611"/>
              <a:gd name="connsiteX5" fmla="*/ 0 w 1687224"/>
              <a:gd name="connsiteY5" fmla="*/ 2686491 h 3588611"/>
              <a:gd name="connsiteX6" fmla="*/ 68605 w 1687224"/>
              <a:gd name="connsiteY6" fmla="*/ 2676020 h 3588611"/>
              <a:gd name="connsiteX7" fmla="*/ 787224 w 1687224"/>
              <a:gd name="connsiteY7" fmla="*/ 1794305 h 3588611"/>
              <a:gd name="connsiteX8" fmla="*/ 68605 w 1687224"/>
              <a:gd name="connsiteY8" fmla="*/ 912590 h 3588611"/>
              <a:gd name="connsiteX9" fmla="*/ 0 w 1687224"/>
              <a:gd name="connsiteY9" fmla="*/ 902120 h 3588611"/>
              <a:gd name="connsiteX10" fmla="*/ 0 w 1687224"/>
              <a:gd name="connsiteY10" fmla="*/ 0 h 35886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87224" h="3588611">
                <a:moveTo>
                  <a:pt x="0" y="0"/>
                </a:moveTo>
                <a:lnTo>
                  <a:pt x="71264" y="3598"/>
                </a:lnTo>
                <a:cubicBezTo>
                  <a:pt x="978925" y="95776"/>
                  <a:pt x="1687224" y="862324"/>
                  <a:pt x="1687224" y="1794305"/>
                </a:cubicBezTo>
                <a:cubicBezTo>
                  <a:pt x="1687224" y="2726286"/>
                  <a:pt x="978925" y="3492834"/>
                  <a:pt x="71264" y="3585012"/>
                </a:cubicBezTo>
                <a:lnTo>
                  <a:pt x="0" y="3588611"/>
                </a:lnTo>
                <a:lnTo>
                  <a:pt x="0" y="2686491"/>
                </a:lnTo>
                <a:lnTo>
                  <a:pt x="68605" y="2676020"/>
                </a:lnTo>
                <a:cubicBezTo>
                  <a:pt x="478720" y="2592099"/>
                  <a:pt x="787224" y="2229229"/>
                  <a:pt x="787224" y="1794305"/>
                </a:cubicBezTo>
                <a:cubicBezTo>
                  <a:pt x="787224" y="1359381"/>
                  <a:pt x="478720" y="996512"/>
                  <a:pt x="68605" y="912590"/>
                </a:cubicBezTo>
                <a:lnTo>
                  <a:pt x="0" y="902120"/>
                </a:lnTo>
                <a:lnTo>
                  <a:pt x="0" y="0"/>
                </a:lnTo>
                <a:close/>
              </a:path>
            </a:pathLst>
          </a:custGeom>
          <a:solidFill>
            <a:srgbClr val="5E2424"/>
          </a:solidFill>
          <a:ln>
            <a:noFill/>
          </a:ln>
          <a:effectLst>
            <a:outerShdw blurRad="520700" dist="292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3E58CA6-BC53-BCFE-A0FE-AEDC1F716CD5}"/>
              </a:ext>
            </a:extLst>
          </p:cNvPr>
          <p:cNvSpPr txBox="1"/>
          <p:nvPr/>
        </p:nvSpPr>
        <p:spPr>
          <a:xfrm>
            <a:off x="846667" y="120771"/>
            <a:ext cx="562692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Contexto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A5E262DC-4123-F9E8-B101-B07CEA4840EA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886691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39F3442A-4DE6-7497-2432-8E69EED6899E}"/>
              </a:ext>
            </a:extLst>
          </p:cNvPr>
          <p:cNvCxnSpPr>
            <a:cxnSpLocks/>
          </p:cNvCxnSpPr>
          <p:nvPr/>
        </p:nvCxnSpPr>
        <p:spPr>
          <a:xfrm flipH="1">
            <a:off x="7276630" y="2124364"/>
            <a:ext cx="4224097" cy="0"/>
          </a:xfrm>
          <a:prstGeom prst="line">
            <a:avLst/>
          </a:prstGeom>
          <a:ln>
            <a:solidFill>
              <a:srgbClr val="5E2424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1AFCEE7-F69C-B539-1143-D94604FE4467}"/>
              </a:ext>
            </a:extLst>
          </p:cNvPr>
          <p:cNvSpPr txBox="1"/>
          <p:nvPr/>
        </p:nvSpPr>
        <p:spPr>
          <a:xfrm>
            <a:off x="7170686" y="1037250"/>
            <a:ext cx="45406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7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Problema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3B509905-44C5-9B13-1072-B2217012276F}"/>
              </a:ext>
            </a:extLst>
          </p:cNvPr>
          <p:cNvSpPr txBox="1"/>
          <p:nvPr/>
        </p:nvSpPr>
        <p:spPr>
          <a:xfrm>
            <a:off x="8958029" y="273992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Aumento de risco de fungos devido à alta umidade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831FC6D-9CC0-A58A-493A-926896834029}"/>
              </a:ext>
            </a:extLst>
          </p:cNvPr>
          <p:cNvSpPr txBox="1"/>
          <p:nvPr/>
        </p:nvSpPr>
        <p:spPr>
          <a:xfrm>
            <a:off x="8925461" y="361160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Evaporação de vinho por aumento da temperatura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55B121F9-0D8B-1748-EFC5-5A2BB45690A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2000"/>
          <a:stretch/>
        </p:blipFill>
        <p:spPr>
          <a:xfrm>
            <a:off x="8518585" y="3726722"/>
            <a:ext cx="491991" cy="479691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F7B8FF8-A233-5783-A89F-E2262CDCE74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102"/>
          <a:stretch/>
        </p:blipFill>
        <p:spPr>
          <a:xfrm>
            <a:off x="8577510" y="2835845"/>
            <a:ext cx="383704" cy="407199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EFBD586-EFB5-8147-0F9A-63A4C63C894E}"/>
              </a:ext>
            </a:extLst>
          </p:cNvPr>
          <p:cNvSpPr txBox="1"/>
          <p:nvPr/>
        </p:nvSpPr>
        <p:spPr>
          <a:xfrm>
            <a:off x="8925461" y="4528087"/>
            <a:ext cx="3084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Franklin Gothic Book" panose="020B0503020102020204" pitchFamily="34" charset="0"/>
              </a:rPr>
              <a:t>Perdas de 2% a 8% por barrica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D1FE2D55-3784-2C2E-44B6-833BE34B8E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4695"/>
          <a:stretch/>
        </p:blipFill>
        <p:spPr>
          <a:xfrm>
            <a:off x="8489211" y="4636026"/>
            <a:ext cx="403682" cy="430451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13BD34D4-DA5D-A010-69BF-0310C29B4885}"/>
              </a:ext>
            </a:extLst>
          </p:cNvPr>
          <p:cNvCxnSpPr>
            <a:cxnSpLocks/>
          </p:cNvCxnSpPr>
          <p:nvPr/>
        </p:nvCxnSpPr>
        <p:spPr>
          <a:xfrm flipV="1">
            <a:off x="846667" y="7043685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26081D6-EA44-77FB-F753-59DE59D56956}"/>
              </a:ext>
            </a:extLst>
          </p:cNvPr>
          <p:cNvSpPr txBox="1"/>
          <p:nvPr/>
        </p:nvSpPr>
        <p:spPr>
          <a:xfrm>
            <a:off x="996236" y="7016006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99035F0-1730-4F70-5912-76B394E3EB91}"/>
              </a:ext>
            </a:extLst>
          </p:cNvPr>
          <p:cNvSpPr txBox="1"/>
          <p:nvPr/>
        </p:nvSpPr>
        <p:spPr>
          <a:xfrm>
            <a:off x="996236" y="7231220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</p:spTree>
    <p:extLst>
      <p:ext uri="{BB962C8B-B14F-4D97-AF65-F5344CB8AC3E}">
        <p14:creationId xmlns:p14="http://schemas.microsoft.com/office/powerpoint/2010/main" val="665493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B4F9E2D1-99E6-F3C5-A97D-584EB10EABA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00"/>
          <a:stretch/>
        </p:blipFill>
        <p:spPr>
          <a:xfrm>
            <a:off x="-1718056" y="4387801"/>
            <a:ext cx="1478740" cy="1426983"/>
          </a:xfrm>
          <a:prstGeom prst="rect">
            <a:avLst/>
          </a:prstGeom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9CD71000-AC27-7695-2E5B-26075166C97A}"/>
              </a:ext>
            </a:extLst>
          </p:cNvPr>
          <p:cNvSpPr/>
          <p:nvPr/>
        </p:nvSpPr>
        <p:spPr>
          <a:xfrm>
            <a:off x="-2762745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4C881EF-DE99-4625-79A8-DC1083479325}"/>
              </a:ext>
            </a:extLst>
          </p:cNvPr>
          <p:cNvSpPr txBox="1"/>
          <p:nvPr/>
        </p:nvSpPr>
        <p:spPr>
          <a:xfrm>
            <a:off x="-1459740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</p:spTree>
    <p:extLst>
      <p:ext uri="{BB962C8B-B14F-4D97-AF65-F5344CB8AC3E}">
        <p14:creationId xmlns:p14="http://schemas.microsoft.com/office/powerpoint/2010/main" val="2427524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8104589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324743" y="4622797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Camadas</a:t>
            </a:r>
          </a:p>
        </p:txBody>
      </p:sp>
    </p:spTree>
    <p:extLst>
      <p:ext uri="{BB962C8B-B14F-4D97-AF65-F5344CB8AC3E}">
        <p14:creationId xmlns:p14="http://schemas.microsoft.com/office/powerpoint/2010/main" val="77370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2062462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324743" y="4834966"/>
            <a:ext cx="2215326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Captura dos dados</a:t>
            </a:r>
          </a:p>
        </p:txBody>
      </p:sp>
    </p:spTree>
    <p:extLst>
      <p:ext uri="{BB962C8B-B14F-4D97-AF65-F5344CB8AC3E}">
        <p14:creationId xmlns:p14="http://schemas.microsoft.com/office/powerpoint/2010/main" val="205697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8908390">
            <a:off x="3295650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653093" y="4822851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3931129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Diagrama</a:t>
            </a:r>
          </a:p>
        </p:txBody>
      </p:sp>
      <p:pic>
        <p:nvPicPr>
          <p:cNvPr id="30" name="Imagem 29" descr="Diagrama&#10;&#10;Descrição gerada automaticamente">
            <a:extLst>
              <a:ext uri="{FF2B5EF4-FFF2-40B4-BE49-F238E27FC236}">
                <a16:creationId xmlns:a16="http://schemas.microsoft.com/office/drawing/2014/main" id="{02AF14CC-39F3-10B7-D506-2E262600642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3" t="39026" r="3750" b="7640"/>
          <a:stretch/>
        </p:blipFill>
        <p:spPr>
          <a:xfrm>
            <a:off x="5629276" y="2239640"/>
            <a:ext cx="6115050" cy="365760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Solução</a:t>
            </a:r>
          </a:p>
        </p:txBody>
      </p:sp>
      <p:pic>
        <p:nvPicPr>
          <p:cNvPr id="32" name="Imagem 31" descr="Diagrama&#10;&#10;Descrição gerada automaticamente">
            <a:extLst>
              <a:ext uri="{FF2B5EF4-FFF2-40B4-BE49-F238E27FC236}">
                <a16:creationId xmlns:a16="http://schemas.microsoft.com/office/drawing/2014/main" id="{489A3CA2-5E8C-B30E-A0FC-4C78A14717F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16" t="32917" r="53906" b="40000"/>
          <a:stretch/>
        </p:blipFill>
        <p:spPr>
          <a:xfrm>
            <a:off x="2876550" y="1820540"/>
            <a:ext cx="2752718" cy="1857376"/>
          </a:xfrm>
          <a:prstGeom prst="rect">
            <a:avLst/>
          </a:prstGeom>
        </p:spPr>
      </p:pic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id="{8222737B-90C6-AF14-4CBF-D234046AFD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0" t="39028" r="76484" b="16667"/>
          <a:stretch/>
        </p:blipFill>
        <p:spPr>
          <a:xfrm>
            <a:off x="466724" y="2239639"/>
            <a:ext cx="2409818" cy="3038475"/>
          </a:xfrm>
          <a:prstGeom prst="rect">
            <a:avLst/>
          </a:prstGeom>
        </p:spPr>
      </p:pic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3295651" y="4029075"/>
            <a:ext cx="1924050" cy="192405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0AD701E5-6734-BCA2-B389-F56524F972E2}"/>
              </a:ext>
            </a:extLst>
          </p:cNvPr>
          <p:cNvSpPr txBox="1"/>
          <p:nvPr/>
        </p:nvSpPr>
        <p:spPr>
          <a:xfrm>
            <a:off x="3432142" y="4382119"/>
            <a:ext cx="2215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Camada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E4E2B48-6359-CC57-1977-DAFBE4D60DA7}"/>
              </a:ext>
            </a:extLst>
          </p:cNvPr>
          <p:cNvSpPr txBox="1"/>
          <p:nvPr/>
        </p:nvSpPr>
        <p:spPr>
          <a:xfrm>
            <a:off x="3879481" y="4854985"/>
            <a:ext cx="1199632" cy="38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900" dirty="0">
                <a:solidFill>
                  <a:srgbClr val="DDB247"/>
                </a:solidFill>
                <a:latin typeface="Franklin Gothic Book" panose="020B0503020102020204" pitchFamily="34" charset="0"/>
              </a:rPr>
              <a:t>Cliente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AEAD86B-5952-9795-F6EA-9B80CD21B265}"/>
              </a:ext>
            </a:extLst>
          </p:cNvPr>
          <p:cNvSpPr txBox="1"/>
          <p:nvPr/>
        </p:nvSpPr>
        <p:spPr>
          <a:xfrm>
            <a:off x="996235" y="-818204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A4D9343B-82D4-D33F-B727-F58B8DC8DD1B}"/>
              </a:ext>
            </a:extLst>
          </p:cNvPr>
          <p:cNvCxnSpPr>
            <a:cxnSpLocks/>
          </p:cNvCxnSpPr>
          <p:nvPr/>
        </p:nvCxnSpPr>
        <p:spPr>
          <a:xfrm flipV="1">
            <a:off x="846667" y="-905355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6767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tângulo 23">
            <a:extLst>
              <a:ext uri="{FF2B5EF4-FFF2-40B4-BE49-F238E27FC236}">
                <a16:creationId xmlns:a16="http://schemas.microsoft.com/office/drawing/2014/main" id="{C82BB80A-A954-D126-4835-BC704D9FE83F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Lágrima 44">
            <a:extLst>
              <a:ext uri="{FF2B5EF4-FFF2-40B4-BE49-F238E27FC236}">
                <a16:creationId xmlns:a16="http://schemas.microsoft.com/office/drawing/2014/main" id="{E44A0A05-8DAA-8AA4-A2E7-A2C5BB0A9B48}"/>
              </a:ext>
            </a:extLst>
          </p:cNvPr>
          <p:cNvSpPr/>
          <p:nvPr/>
        </p:nvSpPr>
        <p:spPr>
          <a:xfrm rot="14647288">
            <a:off x="-925033" y="-3596345"/>
            <a:ext cx="14042060" cy="14042060"/>
          </a:xfrm>
          <a:prstGeom prst="teardrop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4160654" y="2609077"/>
            <a:ext cx="38706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Trello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2674678-345D-4D27-FC85-742D634735EB}"/>
              </a:ext>
            </a:extLst>
          </p:cNvPr>
          <p:cNvSpPr txBox="1"/>
          <p:nvPr/>
        </p:nvSpPr>
        <p:spPr>
          <a:xfrm>
            <a:off x="996235" y="199293"/>
            <a:ext cx="5417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D9D9D9"/>
                </a:solidFill>
                <a:latin typeface="Franklin Gothic Book" panose="020B0503020102020204" pitchFamily="34" charset="0"/>
              </a:rPr>
              <a:t>Ferramenta de gestão</a:t>
            </a:r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8C15D2CC-9AE1-575D-038E-F5D1B1DEF123}"/>
              </a:ext>
            </a:extLst>
          </p:cNvPr>
          <p:cNvCxnSpPr>
            <a:cxnSpLocks/>
          </p:cNvCxnSpPr>
          <p:nvPr/>
        </p:nvCxnSpPr>
        <p:spPr>
          <a:xfrm flipV="1">
            <a:off x="846667" y="112142"/>
            <a:ext cx="0" cy="733482"/>
          </a:xfrm>
          <a:prstGeom prst="line">
            <a:avLst/>
          </a:prstGeom>
          <a:ln w="19050">
            <a:solidFill>
              <a:srgbClr val="D9D9D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4ED1A62-AF8D-D49E-0C20-8AE16D1FFD9E}"/>
              </a:ext>
            </a:extLst>
          </p:cNvPr>
          <p:cNvSpPr txBox="1"/>
          <p:nvPr/>
        </p:nvSpPr>
        <p:spPr>
          <a:xfrm>
            <a:off x="1214422" y="7602948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07D32D54-F7EB-257E-9D75-5E6290583E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9456896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7451A941-B416-D771-C563-C1214779F88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9460108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3C4ABFBA-F7B2-2D74-7DC7-18BC31B52C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9444928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4788A440-222F-119E-1824-9C23D615E6E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9449812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7B1FF95-B49D-60BB-064A-F177E67F0A4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9463980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0673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1214422" y="1194336"/>
            <a:ext cx="106602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Site institucional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CC30EA7-0537-EF31-3F59-4CC572EC2F5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7849" y="3048284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0A8DEE62-8BAC-28F2-6174-4285A475A27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054" r="25544" b="7"/>
          <a:stretch>
            <a:fillRect/>
          </a:stretch>
        </p:blipFill>
        <p:spPr>
          <a:xfrm>
            <a:off x="2349202" y="3051496"/>
            <a:ext cx="3092740" cy="3106293"/>
          </a:xfrm>
          <a:custGeom>
            <a:avLst/>
            <a:gdLst>
              <a:gd name="connsiteX0" fmla="*/ 1647459 w 4321597"/>
              <a:gd name="connsiteY0" fmla="*/ 0 h 4340537"/>
              <a:gd name="connsiteX1" fmla="*/ 4321597 w 4321597"/>
              <a:gd name="connsiteY1" fmla="*/ 0 h 4340537"/>
              <a:gd name="connsiteX2" fmla="*/ 2674138 w 4321597"/>
              <a:gd name="connsiteY2" fmla="*/ 4340537 h 4340537"/>
              <a:gd name="connsiteX3" fmla="*/ 0 w 4321597"/>
              <a:gd name="connsiteY3" fmla="*/ 4340537 h 4340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597" h="4340537">
                <a:moveTo>
                  <a:pt x="1647459" y="0"/>
                </a:moveTo>
                <a:lnTo>
                  <a:pt x="4321597" y="0"/>
                </a:lnTo>
                <a:lnTo>
                  <a:pt x="2674138" y="4340537"/>
                </a:lnTo>
                <a:lnTo>
                  <a:pt x="0" y="4340537"/>
                </a:lnTo>
                <a:close/>
              </a:path>
            </a:pathLst>
          </a:cu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D2CCFD0B-AF9A-A43B-52F9-5553A0F129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508" t="31" r="13002"/>
          <a:stretch>
            <a:fillRect/>
          </a:stretch>
        </p:blipFill>
        <p:spPr>
          <a:xfrm>
            <a:off x="6544542" y="3036316"/>
            <a:ext cx="3096132" cy="3115232"/>
          </a:xfrm>
          <a:custGeom>
            <a:avLst/>
            <a:gdLst>
              <a:gd name="connsiteX0" fmla="*/ 1652199 w 4326337"/>
              <a:gd name="connsiteY0" fmla="*/ 0 h 4353026"/>
              <a:gd name="connsiteX1" fmla="*/ 4326337 w 4326337"/>
              <a:gd name="connsiteY1" fmla="*/ 0 h 4353026"/>
              <a:gd name="connsiteX2" fmla="*/ 2674138 w 4326337"/>
              <a:gd name="connsiteY2" fmla="*/ 4353026 h 4353026"/>
              <a:gd name="connsiteX3" fmla="*/ 0 w 4326337"/>
              <a:gd name="connsiteY3" fmla="*/ 4353026 h 4353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6337" h="4353026">
                <a:moveTo>
                  <a:pt x="1652199" y="0"/>
                </a:moveTo>
                <a:lnTo>
                  <a:pt x="4326337" y="0"/>
                </a:lnTo>
                <a:lnTo>
                  <a:pt x="2674138" y="4353026"/>
                </a:lnTo>
                <a:lnTo>
                  <a:pt x="0" y="4353026"/>
                </a:lnTo>
                <a:close/>
              </a:path>
            </a:pathLst>
          </a:cu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73979D77-CEC3-45EB-2A0E-F17DDBD35453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12" r="45194" b="151"/>
          <a:stretch>
            <a:fillRect/>
          </a:stretch>
        </p:blipFill>
        <p:spPr>
          <a:xfrm>
            <a:off x="4435303" y="3041200"/>
            <a:ext cx="3096966" cy="3117432"/>
          </a:xfrm>
          <a:custGeom>
            <a:avLst/>
            <a:gdLst>
              <a:gd name="connsiteX0" fmla="*/ 1653366 w 4327504"/>
              <a:gd name="connsiteY0" fmla="*/ 0 h 4356100"/>
              <a:gd name="connsiteX1" fmla="*/ 4327504 w 4327504"/>
              <a:gd name="connsiteY1" fmla="*/ 0 h 4356100"/>
              <a:gd name="connsiteX2" fmla="*/ 2674138 w 4327504"/>
              <a:gd name="connsiteY2" fmla="*/ 4356100 h 4356100"/>
              <a:gd name="connsiteX3" fmla="*/ 0 w 4327504"/>
              <a:gd name="connsiteY3" fmla="*/ 4356100 h 435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7504" h="4356100">
                <a:moveTo>
                  <a:pt x="1653366" y="0"/>
                </a:moveTo>
                <a:lnTo>
                  <a:pt x="4327504" y="0"/>
                </a:lnTo>
                <a:lnTo>
                  <a:pt x="2674138" y="4356100"/>
                </a:lnTo>
                <a:lnTo>
                  <a:pt x="0" y="4356100"/>
                </a:lnTo>
                <a:close/>
              </a:path>
            </a:pathLst>
          </a:cu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110FB790-4BF3-A15E-BE9E-B48B8225167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979" r="34546"/>
          <a:stretch>
            <a:fillRect/>
          </a:stretch>
        </p:blipFill>
        <p:spPr>
          <a:xfrm>
            <a:off x="8657105" y="3055368"/>
            <a:ext cx="3092808" cy="3106475"/>
          </a:xfrm>
          <a:custGeom>
            <a:avLst/>
            <a:gdLst>
              <a:gd name="connsiteX0" fmla="*/ 1647557 w 4321695"/>
              <a:gd name="connsiteY0" fmla="*/ 0 h 4340793"/>
              <a:gd name="connsiteX1" fmla="*/ 4321695 w 4321695"/>
              <a:gd name="connsiteY1" fmla="*/ 0 h 4340793"/>
              <a:gd name="connsiteX2" fmla="*/ 2674138 w 4321695"/>
              <a:gd name="connsiteY2" fmla="*/ 4340793 h 4340793"/>
              <a:gd name="connsiteX3" fmla="*/ 0 w 4321695"/>
              <a:gd name="connsiteY3" fmla="*/ 4340793 h 4340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21695" h="4340793">
                <a:moveTo>
                  <a:pt x="1647557" y="0"/>
                </a:moveTo>
                <a:lnTo>
                  <a:pt x="4321695" y="0"/>
                </a:lnTo>
                <a:lnTo>
                  <a:pt x="2674138" y="4340793"/>
                </a:lnTo>
                <a:lnTo>
                  <a:pt x="0" y="4340793"/>
                </a:lnTo>
                <a:close/>
              </a:path>
            </a:pathLst>
          </a:custGeom>
        </p:spPr>
      </p:pic>
      <p:cxnSp>
        <p:nvCxnSpPr>
          <p:cNvPr id="42" name="Conector reto 41">
            <a:extLst>
              <a:ext uri="{FF2B5EF4-FFF2-40B4-BE49-F238E27FC236}">
                <a16:creationId xmlns:a16="http://schemas.microsoft.com/office/drawing/2014/main" id="{CBCD192C-9915-A570-6E34-57112D6025F9}"/>
              </a:ext>
            </a:extLst>
          </p:cNvPr>
          <p:cNvCxnSpPr>
            <a:cxnSpLocks/>
          </p:cNvCxnSpPr>
          <p:nvPr/>
        </p:nvCxnSpPr>
        <p:spPr>
          <a:xfrm>
            <a:off x="12341567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DBE22A30-9801-E41B-D6D7-D98FC1DAC438}"/>
              </a:ext>
            </a:extLst>
          </p:cNvPr>
          <p:cNvSpPr txBox="1"/>
          <p:nvPr/>
        </p:nvSpPr>
        <p:spPr>
          <a:xfrm>
            <a:off x="12341567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CC58FB9-4D86-2219-8573-6DCEEFB8DC53}"/>
              </a:ext>
            </a:extLst>
          </p:cNvPr>
          <p:cNvSpPr txBox="1"/>
          <p:nvPr/>
        </p:nvSpPr>
        <p:spPr>
          <a:xfrm>
            <a:off x="12941882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6" name="Gráfico 45">
            <a:extLst>
              <a:ext uri="{FF2B5EF4-FFF2-40B4-BE49-F238E27FC236}">
                <a16:creationId xmlns:a16="http://schemas.microsoft.com/office/drawing/2014/main" id="{F3A217F1-3564-5E71-E567-72C4300385E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5374"/>
          <a:stretch/>
        </p:blipFill>
        <p:spPr>
          <a:xfrm>
            <a:off x="12462350" y="2544183"/>
            <a:ext cx="479532" cy="6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809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306698" y="1594264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err="1">
                <a:solidFill>
                  <a:srgbClr val="5E2424"/>
                </a:solidFill>
                <a:latin typeface="Franklin Gothic Book" panose="020B0503020102020204" pitchFamily="34" charset="0"/>
              </a:rPr>
              <a:t>Específicações</a:t>
            </a:r>
            <a:endParaRPr lang="pt-BR" sz="3600" dirty="0">
              <a:solidFill>
                <a:srgbClr val="5E2424"/>
              </a:solidFill>
              <a:latin typeface="Franklin Gothic Book" panose="020B0503020102020204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948044249"/>
                  </p:ext>
                </p:extLst>
              </p:nvPr>
            </p:nvGraphicFramePr>
            <p:xfrm>
              <a:off x="580149" y="1652598"/>
              <a:ext cx="5379821" cy="476703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5379821" cy="4767035"/>
                    </a:xfrm>
                    <a:prstGeom prst="rect">
                      <a:avLst/>
                    </a:prstGeom>
                  </am3d:spPr>
                  <am3d:camera>
                    <am3d:pos x="6831314" y="3491459" z="50428215"/>
                    <am3d:up dx="0" dy="36000000" dz="0"/>
                    <am3d:lookAt x="6831314" y="3491459" z="0"/>
                    <am3d:perspective fov="352354"/>
                  </am3d:camera>
                  <am3d:trans>
                    <am3d:meterPerModelUnit n="26775" d="1000000"/>
                    <am3d:preTrans dx="56057" dy="-1470993" dz="3387813"/>
                    <am3d:scale>
                      <am3d:sx n="1000000" d="1000000"/>
                      <am3d:sy n="1000000" d="1000000"/>
                      <am3d:sz n="1000000" d="1000000"/>
                    </am3d:scale>
                    <am3d:rot ax="5925007" ay="2859" az="10781473"/>
                    <am3d:postTrans dx="0" dy="0" dz="0"/>
                  </am3d:trans>
                  <am3d:raster rName="Office3DRenderer" rVer="16.0.8326">
                    <am3d:blip r:embed="rId5"/>
                  </am3d:raster>
                  <am3d:winViewport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Modelo 3D 7">
                <a:extLst>
                  <a:ext uri="{FF2B5EF4-FFF2-40B4-BE49-F238E27FC236}">
                    <a16:creationId xmlns:a16="http://schemas.microsoft.com/office/drawing/2014/main" id="{66AF82A1-F42E-9157-E508-3AFE2F0C77D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0149" y="1652598"/>
                <a:ext cx="5379821" cy="4767035"/>
              </a:xfrm>
              <a:prstGeom prst="rect">
                <a:avLst/>
              </a:prstGeom>
            </p:spPr>
          </p:pic>
        </mc:Fallback>
      </mc:AlternateContent>
      <p:sp>
        <p:nvSpPr>
          <p:cNvPr id="9" name="CaixaDeTexto 8">
            <a:extLst>
              <a:ext uri="{FF2B5EF4-FFF2-40B4-BE49-F238E27FC236}">
                <a16:creationId xmlns:a16="http://schemas.microsoft.com/office/drawing/2014/main" id="{2EF4A732-DBB3-94C4-5765-BCA561907650}"/>
              </a:ext>
            </a:extLst>
          </p:cNvPr>
          <p:cNvSpPr txBox="1"/>
          <p:nvPr/>
        </p:nvSpPr>
        <p:spPr>
          <a:xfrm>
            <a:off x="6907013" y="2476123"/>
            <a:ext cx="5135418" cy="4552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Modelo: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DHT 11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 a 90%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Faixa de medição de temperatura: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 a 50ºC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Alimentação: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3-5VDC (5,5VDC Máximo)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Corrente: 200uA a 500mA, em stand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by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 100uA a 150 </a:t>
            </a:r>
            <a:r>
              <a:rPr lang="pt-BR" dirty="0" err="1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uA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umidade: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± 5,0% UR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Precisão de medição de temperatura: ± 2,0ºC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Tempo de resposta: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2s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fontAlgn="base">
              <a:lnSpc>
                <a:spcPct val="107000"/>
              </a:lnSpc>
              <a:spcAft>
                <a:spcPts val="800"/>
              </a:spcAft>
            </a:pPr>
            <a:r>
              <a:rPr lang="pt-BR" b="1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Dimensões: </a:t>
            </a:r>
            <a:r>
              <a:rPr lang="pt-BR" dirty="0">
                <a:solidFill>
                  <a:srgbClr val="0000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23 x 12 x 5mm (incluindo terminais)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705EDF49-2017-1EA6-4C1F-E744F43BFBC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15374"/>
          <a:stretch/>
        </p:blipFill>
        <p:spPr>
          <a:xfrm>
            <a:off x="6427481" y="2544183"/>
            <a:ext cx="479532" cy="685486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A8339905-4857-5579-05C8-B77814D15568}"/>
              </a:ext>
            </a:extLst>
          </p:cNvPr>
          <p:cNvCxnSpPr>
            <a:cxnSpLocks/>
          </p:cNvCxnSpPr>
          <p:nvPr/>
        </p:nvCxnSpPr>
        <p:spPr>
          <a:xfrm>
            <a:off x="12536604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DF7FD073-FF23-6427-AD06-4D77729DC52F}"/>
              </a:ext>
            </a:extLst>
          </p:cNvPr>
          <p:cNvSpPr txBox="1"/>
          <p:nvPr/>
        </p:nvSpPr>
        <p:spPr>
          <a:xfrm>
            <a:off x="13111641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Ideal</a:t>
            </a: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CD0202E7-8F1B-874C-9FD4-D51C9475ED8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22201"/>
          <a:stretch/>
        </p:blipFill>
        <p:spPr>
          <a:xfrm>
            <a:off x="12538728" y="1638854"/>
            <a:ext cx="572913" cy="557149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D06B8467-3F48-5AFD-0347-65E5FFBE6EB9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411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Ideal</a:t>
            </a: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46" name="Gráfico 45">
            <a:extLst>
              <a:ext uri="{FF2B5EF4-FFF2-40B4-BE49-F238E27FC236}">
                <a16:creationId xmlns:a16="http://schemas.microsoft.com/office/drawing/2014/main" id="{81132E14-C4AF-329E-D307-F7DA0ECB7E1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2201"/>
          <a:stretch/>
        </p:blipFill>
        <p:spPr>
          <a:xfrm>
            <a:off x="6308822" y="1638854"/>
            <a:ext cx="572913" cy="557149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476DAABE-C21A-B008-6475-58253B4FF254}"/>
              </a:ext>
            </a:extLst>
          </p:cNvPr>
          <p:cNvCxnSpPr>
            <a:cxnSpLocks/>
          </p:cNvCxnSpPr>
          <p:nvPr/>
        </p:nvCxnSpPr>
        <p:spPr>
          <a:xfrm>
            <a:off x="12465952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9CAA8A3C-E66D-6455-D35E-82E0D74F8D78}"/>
              </a:ext>
            </a:extLst>
          </p:cNvPr>
          <p:cNvSpPr txBox="1"/>
          <p:nvPr/>
        </p:nvSpPr>
        <p:spPr>
          <a:xfrm>
            <a:off x="13040989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alerta</a:t>
            </a:r>
          </a:p>
        </p:txBody>
      </p:sp>
      <p:pic>
        <p:nvPicPr>
          <p:cNvPr id="49" name="Gráfico 48">
            <a:extLst>
              <a:ext uri="{FF2B5EF4-FFF2-40B4-BE49-F238E27FC236}">
                <a16:creationId xmlns:a16="http://schemas.microsoft.com/office/drawing/2014/main" id="{35091DEA-A1A8-5ECF-24E1-E375B258715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262"/>
          <a:stretch/>
        </p:blipFill>
        <p:spPr>
          <a:xfrm>
            <a:off x="12482352" y="1631311"/>
            <a:ext cx="558637" cy="57077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C08DBEF-562A-887E-9A1F-A2C10D1D5152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26213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alerta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6B3947D4-6C41-68B7-B487-835C0998EA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8262"/>
          <a:stretch/>
        </p:blipFill>
        <p:spPr>
          <a:xfrm>
            <a:off x="6323098" y="1631311"/>
            <a:ext cx="558637" cy="57077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6000ADCE-62AD-F5F1-B2B2-E9257000DA83}"/>
              </a:ext>
            </a:extLst>
          </p:cNvPr>
          <p:cNvCxnSpPr>
            <a:cxnSpLocks/>
          </p:cNvCxnSpPr>
          <p:nvPr/>
        </p:nvCxnSpPr>
        <p:spPr>
          <a:xfrm>
            <a:off x="1248022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4683680-76EA-8A08-FDA2-38E372E5228F}"/>
              </a:ext>
            </a:extLst>
          </p:cNvPr>
          <p:cNvSpPr txBox="1"/>
          <p:nvPr/>
        </p:nvSpPr>
        <p:spPr>
          <a:xfrm>
            <a:off x="13055264" y="1594264"/>
            <a:ext cx="5598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emergência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91DFFD26-F725-5C10-E528-3D83C6FA5D2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6112"/>
          <a:stretch/>
        </p:blipFill>
        <p:spPr>
          <a:xfrm>
            <a:off x="12595386" y="1760916"/>
            <a:ext cx="450850" cy="3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96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5930366" y="2240595"/>
            <a:ext cx="6261634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505402" y="1594264"/>
            <a:ext cx="5735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emergência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29C034B8-9457-E1D7-C98A-43E3C906FCC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6112"/>
          <a:stretch/>
        </p:blipFill>
        <p:spPr>
          <a:xfrm>
            <a:off x="6045524" y="1760916"/>
            <a:ext cx="450850" cy="390814"/>
          </a:xfrm>
          <a:prstGeom prst="rect">
            <a:avLst/>
          </a:prstGeom>
        </p:spPr>
      </p:pic>
      <p:cxnSp>
        <p:nvCxnSpPr>
          <p:cNvPr id="14" name="Conector reto 13">
            <a:extLst>
              <a:ext uri="{FF2B5EF4-FFF2-40B4-BE49-F238E27FC236}">
                <a16:creationId xmlns:a16="http://schemas.microsoft.com/office/drawing/2014/main" id="{D23517A1-40B3-1C8E-B0D9-474D935D19A7}"/>
              </a:ext>
            </a:extLst>
          </p:cNvPr>
          <p:cNvCxnSpPr>
            <a:cxnSpLocks/>
          </p:cNvCxnSpPr>
          <p:nvPr/>
        </p:nvCxnSpPr>
        <p:spPr>
          <a:xfrm>
            <a:off x="12479482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DE6EC96-42FD-BD57-F28A-2CC08EBDCB6E}"/>
              </a:ext>
            </a:extLst>
          </p:cNvPr>
          <p:cNvSpPr txBox="1"/>
          <p:nvPr/>
        </p:nvSpPr>
        <p:spPr>
          <a:xfrm>
            <a:off x="13054519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crítico</a:t>
            </a:r>
          </a:p>
        </p:txBody>
      </p:sp>
      <p:pic>
        <p:nvPicPr>
          <p:cNvPr id="16" name="Gráfico 15">
            <a:extLst>
              <a:ext uri="{FF2B5EF4-FFF2-40B4-BE49-F238E27FC236}">
                <a16:creationId xmlns:a16="http://schemas.microsoft.com/office/drawing/2014/main" id="{350D2E59-2B36-5394-83E8-790CAA6A146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18579"/>
          <a:stretch/>
        </p:blipFill>
        <p:spPr>
          <a:xfrm>
            <a:off x="12617468" y="1756209"/>
            <a:ext cx="387916" cy="395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100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382736CE-E5CD-2BC4-8583-E1000114A581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3292"/>
          <a:stretch/>
        </p:blipFill>
        <p:spPr>
          <a:xfrm>
            <a:off x="4364254" y="7871346"/>
            <a:ext cx="1051163" cy="1007904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C0E30EFB-A632-B2E5-1CCD-36FF8E909CE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2800"/>
          <a:stretch/>
        </p:blipFill>
        <p:spPr>
          <a:xfrm>
            <a:off x="3043044" y="7490953"/>
            <a:ext cx="1154861" cy="1114440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74ACAF44-C86B-BF3F-4158-EFD6392B04E2}"/>
              </a:ext>
            </a:extLst>
          </p:cNvPr>
          <p:cNvCxnSpPr>
            <a:cxnSpLocks/>
          </p:cNvCxnSpPr>
          <p:nvPr/>
        </p:nvCxnSpPr>
        <p:spPr>
          <a:xfrm flipV="1">
            <a:off x="3588695" y="7576361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lipse 4">
            <a:extLst>
              <a:ext uri="{FF2B5EF4-FFF2-40B4-BE49-F238E27FC236}">
                <a16:creationId xmlns:a16="http://schemas.microsoft.com/office/drawing/2014/main" id="{7564C9DE-78B0-989D-34E7-F8DA12F346C7}"/>
              </a:ext>
            </a:extLst>
          </p:cNvPr>
          <p:cNvSpPr/>
          <p:nvPr/>
        </p:nvSpPr>
        <p:spPr>
          <a:xfrm>
            <a:off x="3920080" y="8090763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935CA76F-441E-86C3-5A8A-2E0F6A26CD09}"/>
              </a:ext>
            </a:extLst>
          </p:cNvPr>
          <p:cNvSpPr txBox="1"/>
          <p:nvPr/>
        </p:nvSpPr>
        <p:spPr>
          <a:xfrm>
            <a:off x="3932799" y="8130163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0B957D1C-9168-1622-DD28-C7E209783E20}"/>
              </a:ext>
            </a:extLst>
          </p:cNvPr>
          <p:cNvSpPr/>
          <p:nvPr/>
        </p:nvSpPr>
        <p:spPr>
          <a:xfrm>
            <a:off x="2438400" y="8969649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E27C51B-11DB-D5D1-2CF7-59BE9CB27397}"/>
              </a:ext>
            </a:extLst>
          </p:cNvPr>
          <p:cNvSpPr txBox="1"/>
          <p:nvPr/>
        </p:nvSpPr>
        <p:spPr>
          <a:xfrm>
            <a:off x="3537267" y="7071398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</p:spTree>
    <p:extLst>
      <p:ext uri="{BB962C8B-B14F-4D97-AF65-F5344CB8AC3E}">
        <p14:creationId xmlns:p14="http://schemas.microsoft.com/office/powerpoint/2010/main" val="4196752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1" descr="Onda do mar">
            <a:extLst>
              <a:ext uri="{FF2B5EF4-FFF2-40B4-BE49-F238E27FC236}">
                <a16:creationId xmlns:a16="http://schemas.microsoft.com/office/drawing/2014/main" id="{1050CF56-8B71-608B-32A6-9FCC94F8AA5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8A3E52CF-3F8D-8743-7DAC-C945A26C92CD}"/>
              </a:ext>
            </a:extLst>
          </p:cNvPr>
          <p:cNvCxnSpPr>
            <a:cxnSpLocks/>
          </p:cNvCxnSpPr>
          <p:nvPr/>
        </p:nvCxnSpPr>
        <p:spPr>
          <a:xfrm>
            <a:off x="6306698" y="2240595"/>
            <a:ext cx="5885302" cy="0"/>
          </a:xfrm>
          <a:prstGeom prst="line">
            <a:avLst/>
          </a:prstGeom>
          <a:ln w="19050">
            <a:solidFill>
              <a:srgbClr val="5E2424"/>
            </a:solidFill>
            <a:prstDash val="dash"/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44C01B7-CC5C-6483-DDFC-0AF16F8D71E2}"/>
              </a:ext>
            </a:extLst>
          </p:cNvPr>
          <p:cNvSpPr txBox="1"/>
          <p:nvPr/>
        </p:nvSpPr>
        <p:spPr>
          <a:xfrm>
            <a:off x="6881735" y="1594264"/>
            <a:ext cx="4424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rgbClr val="5E2424"/>
                </a:solidFill>
                <a:latin typeface="Franklin Gothic Book" panose="020B0503020102020204" pitchFamily="34" charset="0"/>
              </a:rPr>
              <a:t>crítico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D73E376-67B6-D533-35F1-A483940EFCE1}"/>
              </a:ext>
            </a:extLst>
          </p:cNvPr>
          <p:cNvSpPr txBox="1"/>
          <p:nvPr/>
        </p:nvSpPr>
        <p:spPr>
          <a:xfrm>
            <a:off x="234565" y="-111833"/>
            <a:ext cx="572540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 err="1">
                <a:solidFill>
                  <a:srgbClr val="DDB247"/>
                </a:solidFill>
                <a:latin typeface="Franklin Gothic Heavy" panose="020B0903020102020204" pitchFamily="34" charset="0"/>
              </a:rPr>
              <a:t>Analytics</a:t>
            </a:r>
            <a:endParaRPr lang="pt-BR" sz="10000" dirty="0">
              <a:solidFill>
                <a:srgbClr val="DDB247"/>
              </a:solidFill>
              <a:latin typeface="Franklin Gothic Heavy" panose="020B0903020102020204" pitchFamily="34" charset="0"/>
            </a:endParaRPr>
          </a:p>
        </p:txBody>
      </p:sp>
      <p:pic>
        <p:nvPicPr>
          <p:cNvPr id="31" name="Imagem 30" descr="Tabela, Linha do tempo&#10;&#10;Descrição gerada automaticamente">
            <a:extLst>
              <a:ext uri="{FF2B5EF4-FFF2-40B4-BE49-F238E27FC236}">
                <a16:creationId xmlns:a16="http://schemas.microsoft.com/office/drawing/2014/main" id="{9A69D0FB-8881-D912-067F-CEC6AAF51F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56297" r="952" b="3971"/>
          <a:stretch/>
        </p:blipFill>
        <p:spPr>
          <a:xfrm>
            <a:off x="295370" y="4835214"/>
            <a:ext cx="11601258" cy="1204151"/>
          </a:xfrm>
          <a:prstGeom prst="rect">
            <a:avLst/>
          </a:prstGeom>
        </p:spPr>
      </p:pic>
      <p:pic>
        <p:nvPicPr>
          <p:cNvPr id="27" name="Imagem 26" descr="Tabela, Linha do tempo&#10;&#10;Descrição gerada automaticamente">
            <a:extLst>
              <a:ext uri="{FF2B5EF4-FFF2-40B4-BE49-F238E27FC236}">
                <a16:creationId xmlns:a16="http://schemas.microsoft.com/office/drawing/2014/main" id="{B64465A0-83B0-A284-18EF-C3BD122AEF2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70911" r="37047" b="3971"/>
          <a:stretch/>
        </p:blipFill>
        <p:spPr>
          <a:xfrm>
            <a:off x="4518837" y="5278122"/>
            <a:ext cx="3125972" cy="761243"/>
          </a:xfrm>
          <a:prstGeom prst="rect">
            <a:avLst/>
          </a:prstGeom>
        </p:spPr>
      </p:pic>
      <p:pic>
        <p:nvPicPr>
          <p:cNvPr id="30" name="Imagem 29" descr="Tabela, Linha do tempo&#10;&#10;Descrição gerada automaticamente">
            <a:extLst>
              <a:ext uri="{FF2B5EF4-FFF2-40B4-BE49-F238E27FC236}">
                <a16:creationId xmlns:a16="http://schemas.microsoft.com/office/drawing/2014/main" id="{30E0F4D7-6D23-3C5A-42C3-95D1FDEB0C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3318" r="952" b="55383"/>
          <a:stretch/>
        </p:blipFill>
        <p:spPr>
          <a:xfrm>
            <a:off x="295370" y="3229531"/>
            <a:ext cx="11601258" cy="1251659"/>
          </a:xfrm>
          <a:prstGeom prst="rect">
            <a:avLst/>
          </a:prstGeom>
        </p:spPr>
      </p:pic>
      <p:pic>
        <p:nvPicPr>
          <p:cNvPr id="29" name="Imagem 28" descr="Tabela, Linha do tempo&#10;&#10;Descrição gerada automaticamente">
            <a:extLst>
              <a:ext uri="{FF2B5EF4-FFF2-40B4-BE49-F238E27FC236}">
                <a16:creationId xmlns:a16="http://schemas.microsoft.com/office/drawing/2014/main" id="{1AE80BEE-B5DA-130A-64C6-773CB03FEA6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36415" t="18009" r="37047" b="55382"/>
          <a:stretch/>
        </p:blipFill>
        <p:spPr>
          <a:xfrm>
            <a:off x="4518836" y="3674763"/>
            <a:ext cx="3125971" cy="806428"/>
          </a:xfrm>
          <a:prstGeom prst="rect">
            <a:avLst/>
          </a:prstGeom>
        </p:spPr>
      </p:pic>
      <p:pic>
        <p:nvPicPr>
          <p:cNvPr id="33" name="Imagem 32" descr="Tabela, Linha do tempo&#10;&#10;Descrição gerada automaticamente">
            <a:extLst>
              <a:ext uri="{FF2B5EF4-FFF2-40B4-BE49-F238E27FC236}">
                <a16:creationId xmlns:a16="http://schemas.microsoft.com/office/drawing/2014/main" id="{170C1FF0-621A-4BE1-A041-8ED9413B12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70911" r="26757" b="3971"/>
          <a:stretch/>
        </p:blipFill>
        <p:spPr>
          <a:xfrm>
            <a:off x="7620000" y="5278122"/>
            <a:ext cx="1236921" cy="761243"/>
          </a:xfrm>
          <a:prstGeom prst="rect">
            <a:avLst/>
          </a:prstGeom>
        </p:spPr>
      </p:pic>
      <p:pic>
        <p:nvPicPr>
          <p:cNvPr id="34" name="Imagem 33" descr="Tabela, Linha do tempo&#10;&#10;Descrição gerada automaticamente">
            <a:extLst>
              <a:ext uri="{FF2B5EF4-FFF2-40B4-BE49-F238E27FC236}">
                <a16:creationId xmlns:a16="http://schemas.microsoft.com/office/drawing/2014/main" id="{D943B68F-17A0-4557-8F9E-CC4593189F5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70911" r="63585" b="3971"/>
          <a:stretch/>
        </p:blipFill>
        <p:spPr>
          <a:xfrm>
            <a:off x="3306724" y="5278122"/>
            <a:ext cx="1212113" cy="761243"/>
          </a:xfrm>
          <a:prstGeom prst="rect">
            <a:avLst/>
          </a:prstGeom>
        </p:spPr>
      </p:pic>
      <p:pic>
        <p:nvPicPr>
          <p:cNvPr id="35" name="Imagem 34" descr="Tabela, Linha do tempo&#10;&#10;Descrição gerada automaticamente">
            <a:extLst>
              <a:ext uri="{FF2B5EF4-FFF2-40B4-BE49-F238E27FC236}">
                <a16:creationId xmlns:a16="http://schemas.microsoft.com/office/drawing/2014/main" id="{A450C57C-1C9D-4A6B-58B3-090B7D961C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2" t="70911" r="73875" b="3971"/>
          <a:stretch/>
        </p:blipFill>
        <p:spPr>
          <a:xfrm>
            <a:off x="1552352" y="5278122"/>
            <a:ext cx="1754371" cy="761243"/>
          </a:xfrm>
          <a:prstGeom prst="rect">
            <a:avLst/>
          </a:prstGeom>
        </p:spPr>
      </p:pic>
      <p:pic>
        <p:nvPicPr>
          <p:cNvPr id="36" name="Imagem 35" descr="Tabela, Linha do tempo&#10;&#10;Descrição gerada automaticamente">
            <a:extLst>
              <a:ext uri="{FF2B5EF4-FFF2-40B4-BE49-F238E27FC236}">
                <a16:creationId xmlns:a16="http://schemas.microsoft.com/office/drawing/2014/main" id="{B590C622-52E8-A8A4-FCB6-E0645A3ABB9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2" t="70911" r="11624" b="3971"/>
          <a:stretch/>
        </p:blipFill>
        <p:spPr>
          <a:xfrm>
            <a:off x="8856921" y="5278122"/>
            <a:ext cx="1782728" cy="761243"/>
          </a:xfrm>
          <a:prstGeom prst="rect">
            <a:avLst/>
          </a:prstGeom>
        </p:spPr>
      </p:pic>
      <p:pic>
        <p:nvPicPr>
          <p:cNvPr id="37" name="Imagem 36" descr="Tabela, Linha do tempo&#10;&#10;Descrição gerada automaticamente">
            <a:extLst>
              <a:ext uri="{FF2B5EF4-FFF2-40B4-BE49-F238E27FC236}">
                <a16:creationId xmlns:a16="http://schemas.microsoft.com/office/drawing/2014/main" id="{DD802F95-3413-E1B0-AE99-5B7A494479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70911" r="88769" b="3971"/>
          <a:stretch/>
        </p:blipFill>
        <p:spPr>
          <a:xfrm>
            <a:off x="295370" y="5278122"/>
            <a:ext cx="1256981" cy="761243"/>
          </a:xfrm>
          <a:prstGeom prst="rect">
            <a:avLst/>
          </a:prstGeom>
        </p:spPr>
      </p:pic>
      <p:pic>
        <p:nvPicPr>
          <p:cNvPr id="38" name="Imagem 37" descr="Tabela, Linha do tempo&#10;&#10;Descrição gerada automaticamente">
            <a:extLst>
              <a:ext uri="{FF2B5EF4-FFF2-40B4-BE49-F238E27FC236}">
                <a16:creationId xmlns:a16="http://schemas.microsoft.com/office/drawing/2014/main" id="{B121AFDF-283C-9625-568D-731BA827FA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7" t="70911" r="952" b="3971"/>
          <a:stretch/>
        </p:blipFill>
        <p:spPr>
          <a:xfrm>
            <a:off x="10639648" y="5278122"/>
            <a:ext cx="1256980" cy="761243"/>
          </a:xfrm>
          <a:prstGeom prst="rect">
            <a:avLst/>
          </a:prstGeom>
        </p:spPr>
      </p:pic>
      <p:pic>
        <p:nvPicPr>
          <p:cNvPr id="39" name="Imagem 38" descr="Tabela, Linha do tempo&#10;&#10;Descrição gerada automaticamente">
            <a:extLst>
              <a:ext uri="{FF2B5EF4-FFF2-40B4-BE49-F238E27FC236}">
                <a16:creationId xmlns:a16="http://schemas.microsoft.com/office/drawing/2014/main" id="{87763B2C-BB5D-63C9-372D-555AF91A797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62953" t="18009" r="26757" b="55382"/>
          <a:stretch/>
        </p:blipFill>
        <p:spPr>
          <a:xfrm>
            <a:off x="7620000" y="3674763"/>
            <a:ext cx="1236921" cy="806428"/>
          </a:xfrm>
          <a:prstGeom prst="rect">
            <a:avLst/>
          </a:prstGeom>
        </p:spPr>
      </p:pic>
      <p:pic>
        <p:nvPicPr>
          <p:cNvPr id="40" name="Imagem 39" descr="Tabela, Linha do tempo&#10;&#10;Descrição gerada automaticamente">
            <a:extLst>
              <a:ext uri="{FF2B5EF4-FFF2-40B4-BE49-F238E27FC236}">
                <a16:creationId xmlns:a16="http://schemas.microsoft.com/office/drawing/2014/main" id="{568AC134-DEB8-6A2D-3721-DACE4253A6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26125" t="18009" r="63585" b="55382"/>
          <a:stretch/>
        </p:blipFill>
        <p:spPr>
          <a:xfrm>
            <a:off x="3306722" y="3674763"/>
            <a:ext cx="1212113" cy="806428"/>
          </a:xfrm>
          <a:prstGeom prst="rect">
            <a:avLst/>
          </a:prstGeom>
        </p:spPr>
      </p:pic>
      <p:pic>
        <p:nvPicPr>
          <p:cNvPr id="41" name="Imagem 40" descr="Tabela, Linha do tempo&#10;&#10;Descrição gerada automaticamente">
            <a:extLst>
              <a:ext uri="{FF2B5EF4-FFF2-40B4-BE49-F238E27FC236}">
                <a16:creationId xmlns:a16="http://schemas.microsoft.com/office/drawing/2014/main" id="{B982B781-E6E6-D2BB-9013-BC399E33FD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73243" t="18009" r="11623" b="55382"/>
          <a:stretch/>
        </p:blipFill>
        <p:spPr>
          <a:xfrm>
            <a:off x="8856920" y="3674763"/>
            <a:ext cx="1782727" cy="806428"/>
          </a:xfrm>
          <a:prstGeom prst="rect">
            <a:avLst/>
          </a:prstGeom>
        </p:spPr>
      </p:pic>
      <p:pic>
        <p:nvPicPr>
          <p:cNvPr id="42" name="Imagem 41" descr="Tabela, Linha do tempo&#10;&#10;Descrição gerada automaticamente">
            <a:extLst>
              <a:ext uri="{FF2B5EF4-FFF2-40B4-BE49-F238E27FC236}">
                <a16:creationId xmlns:a16="http://schemas.microsoft.com/office/drawing/2014/main" id="{AF421001-0F50-4A53-CB12-81B898921A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11231" t="18009" r="73875" b="55382"/>
          <a:stretch/>
        </p:blipFill>
        <p:spPr>
          <a:xfrm>
            <a:off x="1552351" y="3674763"/>
            <a:ext cx="1754370" cy="806428"/>
          </a:xfrm>
          <a:prstGeom prst="rect">
            <a:avLst/>
          </a:prstGeom>
        </p:spPr>
      </p:pic>
      <p:pic>
        <p:nvPicPr>
          <p:cNvPr id="43" name="Imagem 42" descr="Tabela, Linha do tempo&#10;&#10;Descrição gerada automaticamente">
            <a:extLst>
              <a:ext uri="{FF2B5EF4-FFF2-40B4-BE49-F238E27FC236}">
                <a16:creationId xmlns:a16="http://schemas.microsoft.com/office/drawing/2014/main" id="{B81ECE99-B3DC-8BBE-421A-6A8903074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" t="18009" r="89010" b="55382"/>
          <a:stretch/>
        </p:blipFill>
        <p:spPr>
          <a:xfrm>
            <a:off x="295370" y="3674763"/>
            <a:ext cx="1256980" cy="806428"/>
          </a:xfrm>
          <a:prstGeom prst="rect">
            <a:avLst/>
          </a:prstGeom>
        </p:spPr>
      </p:pic>
      <p:pic>
        <p:nvPicPr>
          <p:cNvPr id="44" name="Imagem 43" descr="Tabela, Linha do tempo&#10;&#10;Descrição gerada automaticamente">
            <a:extLst>
              <a:ext uri="{FF2B5EF4-FFF2-40B4-BE49-F238E27FC236}">
                <a16:creationId xmlns:a16="http://schemas.microsoft.com/office/drawing/2014/main" id="{C2188317-22D2-6078-DF7D-5A04F71989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8377" t="18009" r="952" b="55382"/>
          <a:stretch/>
        </p:blipFill>
        <p:spPr>
          <a:xfrm>
            <a:off x="10639646" y="3674763"/>
            <a:ext cx="1256981" cy="806428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C9A75AB-70BB-C39D-C9E4-CF66313AA6C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18579"/>
          <a:stretch/>
        </p:blipFill>
        <p:spPr>
          <a:xfrm>
            <a:off x="6444684" y="1756209"/>
            <a:ext cx="387916" cy="39552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40B8652-8E87-BD3A-4089-DC998230CA4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2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71" y="7613171"/>
            <a:ext cx="5712447" cy="648670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4F17426-7D84-A45E-4F43-005D97EA3BD2}"/>
              </a:ext>
            </a:extLst>
          </p:cNvPr>
          <p:cNvSpPr txBox="1"/>
          <p:nvPr/>
        </p:nvSpPr>
        <p:spPr>
          <a:xfrm>
            <a:off x="6102161" y="8267879"/>
            <a:ext cx="5803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Arduino e sensores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113F6F-A24E-123E-1D11-49CB7698D9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6765" y="7504843"/>
            <a:ext cx="5700254" cy="6480610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AAF5E52-DD90-A615-ADA9-721028F6B8E6}"/>
              </a:ext>
            </a:extLst>
          </p:cNvPr>
          <p:cNvSpPr/>
          <p:nvPr/>
        </p:nvSpPr>
        <p:spPr>
          <a:xfrm rot="19894896">
            <a:off x="1772102" y="7496943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A127826-D9FE-51B6-57C6-32A7A11ED7FE}"/>
              </a:ext>
            </a:extLst>
          </p:cNvPr>
          <p:cNvSpPr/>
          <p:nvPr/>
        </p:nvSpPr>
        <p:spPr>
          <a:xfrm rot="19894896">
            <a:off x="3348838" y="12377431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343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tângulo 38">
            <a:extLst>
              <a:ext uri="{FF2B5EF4-FFF2-40B4-BE49-F238E27FC236}">
                <a16:creationId xmlns:a16="http://schemas.microsoft.com/office/drawing/2014/main" id="{755C7AEB-1F80-6BD6-2166-288A8BDB2E1B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rgbClr val="5E242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C0D1FA76-5C4B-6378-79D9-647550308F5A}"/>
              </a:ext>
            </a:extLst>
          </p:cNvPr>
          <p:cNvSpPr/>
          <p:nvPr/>
        </p:nvSpPr>
        <p:spPr>
          <a:xfrm>
            <a:off x="0" y="-27679"/>
            <a:ext cx="12192000" cy="6885679"/>
          </a:xfrm>
          <a:prstGeom prst="rect">
            <a:avLst/>
          </a:prstGeom>
          <a:solidFill>
            <a:srgbClr val="5E242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2FFD3956-D364-3FFA-A3C8-DC6F42DDB8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1871" y="220470"/>
            <a:ext cx="5712447" cy="6486706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05DB839-C66D-EB90-2404-6FE7FEE340F8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DDB24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7E9C3A-7279-42FE-2BD1-7532C9859EAE}"/>
              </a:ext>
            </a:extLst>
          </p:cNvPr>
          <p:cNvSpPr txBox="1"/>
          <p:nvPr/>
        </p:nvSpPr>
        <p:spPr>
          <a:xfrm>
            <a:off x="6102161" y="875178"/>
            <a:ext cx="580372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Arduino e sensores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136BA71C-9003-AB9B-C8E9-B75BD5B9B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765" y="112142"/>
            <a:ext cx="5700254" cy="6480610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43E1F367-6954-65BF-08DD-6D5CF458CF36}"/>
              </a:ext>
            </a:extLst>
          </p:cNvPr>
          <p:cNvSpPr/>
          <p:nvPr/>
        </p:nvSpPr>
        <p:spPr>
          <a:xfrm rot="19894896">
            <a:off x="1772102" y="104242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31E4D8E6-9B07-D1AD-EB19-11D7845019E4}"/>
              </a:ext>
            </a:extLst>
          </p:cNvPr>
          <p:cNvSpPr/>
          <p:nvPr/>
        </p:nvSpPr>
        <p:spPr>
          <a:xfrm rot="19894896">
            <a:off x="3348838" y="4984730"/>
            <a:ext cx="900000" cy="1287611"/>
          </a:xfrm>
          <a:prstGeom prst="roundRect">
            <a:avLst>
              <a:gd name="adj" fmla="val 50000"/>
            </a:avLst>
          </a:prstGeom>
          <a:solidFill>
            <a:srgbClr val="DDB24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53192294-F5FD-47FE-7362-CA0DEE4CDEEF}"/>
              </a:ext>
            </a:extLst>
          </p:cNvPr>
          <p:cNvCxnSpPr>
            <a:cxnSpLocks/>
          </p:cNvCxnSpPr>
          <p:nvPr/>
        </p:nvCxnSpPr>
        <p:spPr>
          <a:xfrm flipV="1">
            <a:off x="846667" y="-1862739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F8E58FC8-0CD0-B10C-0B73-A786E05D8AA7}"/>
              </a:ext>
            </a:extLst>
          </p:cNvPr>
          <p:cNvSpPr txBox="1"/>
          <p:nvPr/>
        </p:nvSpPr>
        <p:spPr>
          <a:xfrm>
            <a:off x="996236" y="-1832847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AF48550-AB20-4E95-2C73-3D2CBD80CCC6}"/>
              </a:ext>
            </a:extLst>
          </p:cNvPr>
          <p:cNvSpPr txBox="1"/>
          <p:nvPr/>
        </p:nvSpPr>
        <p:spPr>
          <a:xfrm>
            <a:off x="996236" y="-1509681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</p:spTree>
    <p:extLst>
      <p:ext uri="{BB962C8B-B14F-4D97-AF65-F5344CB8AC3E}">
        <p14:creationId xmlns:p14="http://schemas.microsoft.com/office/powerpoint/2010/main" val="435059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80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761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9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9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3101EF12-35E0-7399-C730-4E635E6FEE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7771" y="1594741"/>
            <a:ext cx="7576458" cy="4801496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161143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29892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Tabelas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353058"/>
            <a:ext cx="10803877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9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Modelo de dados lógicos</a:t>
            </a:r>
          </a:p>
        </p:txBody>
      </p:sp>
      <p:pic>
        <p:nvPicPr>
          <p:cNvPr id="5" name="Imagem 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6F57A48-A919-164C-AFC5-FE2C674F33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85" t="2197" r="36925" b="63733"/>
          <a:stretch/>
        </p:blipFill>
        <p:spPr>
          <a:xfrm>
            <a:off x="5003800" y="1700214"/>
            <a:ext cx="2082800" cy="1635918"/>
          </a:xfrm>
          <a:prstGeom prst="rect">
            <a:avLst/>
          </a:prstGeom>
        </p:spPr>
      </p:pic>
      <p:pic>
        <p:nvPicPr>
          <p:cNvPr id="6" name="Imagem 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7E38ECA2-986E-6151-B1D1-953877D1C9C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4" t="19158" r="73510" b="36406"/>
          <a:stretch/>
        </p:blipFill>
        <p:spPr>
          <a:xfrm>
            <a:off x="2438400" y="2514599"/>
            <a:ext cx="1876426" cy="2133601"/>
          </a:xfrm>
          <a:prstGeom prst="rect">
            <a:avLst/>
          </a:prstGeom>
        </p:spPr>
      </p:pic>
      <p:pic>
        <p:nvPicPr>
          <p:cNvPr id="14" name="Imagem 13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187E2CEB-4446-657D-136F-47B8ABFD30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05" t="48319" r="39063" b="11808"/>
          <a:stretch/>
        </p:blipFill>
        <p:spPr>
          <a:xfrm>
            <a:off x="5172075" y="3914775"/>
            <a:ext cx="1752600" cy="1914525"/>
          </a:xfrm>
          <a:prstGeom prst="rect">
            <a:avLst/>
          </a:prstGeom>
        </p:spPr>
      </p:pic>
      <p:pic>
        <p:nvPicPr>
          <p:cNvPr id="15" name="Imagem 14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DE428B1F-C1C6-490D-3C6C-4D28695C1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055" t="4080" r="1387" b="65841"/>
          <a:stretch/>
        </p:blipFill>
        <p:spPr>
          <a:xfrm>
            <a:off x="7918450" y="1790701"/>
            <a:ext cx="1860550" cy="1444205"/>
          </a:xfrm>
          <a:prstGeom prst="rect">
            <a:avLst/>
          </a:prstGeom>
        </p:spPr>
      </p:pic>
      <p:pic>
        <p:nvPicPr>
          <p:cNvPr id="16" name="Imagem 15" descr="Interface gráfica do usuário, Diagrama&#10;&#10;Descrição gerada automaticamente">
            <a:extLst>
              <a:ext uri="{FF2B5EF4-FFF2-40B4-BE49-F238E27FC236}">
                <a16:creationId xmlns:a16="http://schemas.microsoft.com/office/drawing/2014/main" id="{090750FC-D5C8-7F4F-CCF1-A8DB9CB72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32" t="48318" r="2918" b="2187"/>
          <a:stretch/>
        </p:blipFill>
        <p:spPr>
          <a:xfrm>
            <a:off x="8015288" y="3914775"/>
            <a:ext cx="1647825" cy="237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204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5D485E84-8D89-C869-7879-9D2BC66362DC}"/>
              </a:ext>
            </a:extLst>
          </p:cNvPr>
          <p:cNvSpPr txBox="1"/>
          <p:nvPr/>
        </p:nvSpPr>
        <p:spPr>
          <a:xfrm>
            <a:off x="13072919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8" name="Gráfico 27">
            <a:extLst>
              <a:ext uri="{FF2B5EF4-FFF2-40B4-BE49-F238E27FC236}">
                <a16:creationId xmlns:a16="http://schemas.microsoft.com/office/drawing/2014/main" id="{A7AC9069-9849-3795-A42F-95EFC49B4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341568" y="2453317"/>
            <a:ext cx="304800" cy="381000"/>
          </a:xfrm>
          <a:prstGeom prst="rect">
            <a:avLst/>
          </a:prstGeom>
        </p:spPr>
      </p:pic>
      <p:pic>
        <p:nvPicPr>
          <p:cNvPr id="29" name="Gráfico 28">
            <a:extLst>
              <a:ext uri="{FF2B5EF4-FFF2-40B4-BE49-F238E27FC236}">
                <a16:creationId xmlns:a16="http://schemas.microsoft.com/office/drawing/2014/main" id="{2511FE62-F8F5-D442-9072-021A5F421E5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2596666" y="2331963"/>
            <a:ext cx="476250" cy="46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033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B58258C3-7B52-F83B-9550-292C74CF0751}"/>
              </a:ext>
            </a:extLst>
          </p:cNvPr>
          <p:cNvSpPr txBox="1"/>
          <p:nvPr/>
        </p:nvSpPr>
        <p:spPr>
          <a:xfrm>
            <a:off x="128453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6F6B8E4-47CD-9842-264C-3E928273660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2486214" y="3489935"/>
            <a:ext cx="359119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63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D92DA0FD-8BF0-1C7D-C81A-F1224E3DFF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3292"/>
          <a:stretch/>
        </p:blipFill>
        <p:spPr>
          <a:xfrm>
            <a:off x="4364254" y="2606922"/>
            <a:ext cx="1051163" cy="1007904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3DF4BB4-8AD1-6D1B-6BA5-4F79D99E77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3043044" y="2226529"/>
            <a:ext cx="1154861" cy="1114440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DC80AE8-F1AD-6A06-08A6-251721E9FCD2}"/>
              </a:ext>
            </a:extLst>
          </p:cNvPr>
          <p:cNvCxnSpPr>
            <a:cxnSpLocks/>
          </p:cNvCxnSpPr>
          <p:nvPr/>
        </p:nvCxnSpPr>
        <p:spPr>
          <a:xfrm flipV="1">
            <a:off x="3588695" y="2311937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8D566161-59BB-F041-CE34-AFBCF507E313}"/>
              </a:ext>
            </a:extLst>
          </p:cNvPr>
          <p:cNvSpPr/>
          <p:nvPr/>
        </p:nvSpPr>
        <p:spPr>
          <a:xfrm>
            <a:off x="3920080" y="2826339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48B4C3E-3FC9-7E6B-26DA-FB80D0AEFF87}"/>
              </a:ext>
            </a:extLst>
          </p:cNvPr>
          <p:cNvSpPr txBox="1"/>
          <p:nvPr/>
        </p:nvSpPr>
        <p:spPr>
          <a:xfrm>
            <a:off x="3932799" y="2865739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Forma Livre: Forma 1047">
            <a:extLst>
              <a:ext uri="{FF2B5EF4-FFF2-40B4-BE49-F238E27FC236}">
                <a16:creationId xmlns:a16="http://schemas.microsoft.com/office/drawing/2014/main" id="{528A3C50-D8A1-DECE-1859-1B97077E01E7}"/>
              </a:ext>
            </a:extLst>
          </p:cNvPr>
          <p:cNvSpPr/>
          <p:nvPr/>
        </p:nvSpPr>
        <p:spPr>
          <a:xfrm>
            <a:off x="2438400" y="3705225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99E937D1-0C68-95DA-A503-86CD09A25149}"/>
              </a:ext>
            </a:extLst>
          </p:cNvPr>
          <p:cNvSpPr txBox="1"/>
          <p:nvPr/>
        </p:nvSpPr>
        <p:spPr>
          <a:xfrm>
            <a:off x="3537267" y="1806974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  <p:pic>
        <p:nvPicPr>
          <p:cNvPr id="2" name="Picture 2" descr="Como Fazer Amigos e Influenciar Pessoas - Crescer com Educação">
            <a:extLst>
              <a:ext uri="{FF2B5EF4-FFF2-40B4-BE49-F238E27FC236}">
                <a16:creationId xmlns:a16="http://schemas.microsoft.com/office/drawing/2014/main" id="{D084B8A5-D3BA-97B3-B754-FF1EE69C4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34042" y="1235584"/>
            <a:ext cx="95250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22C7BF99-56BA-1D79-CF4A-61806BE18330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346"/>
          <a:stretch/>
        </p:blipFill>
        <p:spPr>
          <a:xfrm>
            <a:off x="-1631472" y="1304364"/>
            <a:ext cx="1281562" cy="135610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101BF4A0-8648-36C9-D3FC-1C3107089406}"/>
              </a:ext>
            </a:extLst>
          </p:cNvPr>
          <p:cNvSpPr txBox="1"/>
          <p:nvPr/>
        </p:nvSpPr>
        <p:spPr>
          <a:xfrm>
            <a:off x="-1945588" y="1772437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E19037F1-653A-F5A1-456E-5750FBB65FD3}"/>
              </a:ext>
            </a:extLst>
          </p:cNvPr>
          <p:cNvSpPr/>
          <p:nvPr/>
        </p:nvSpPr>
        <p:spPr>
          <a:xfrm>
            <a:off x="-5204029" y="1969390"/>
            <a:ext cx="2143125" cy="1051210"/>
          </a:xfrm>
          <a:custGeom>
            <a:avLst/>
            <a:gdLst>
              <a:gd name="connsiteX0" fmla="*/ 0 w 2143125"/>
              <a:gd name="connsiteY0" fmla="*/ 364235 h 1051210"/>
              <a:gd name="connsiteX1" fmla="*/ 371475 w 2143125"/>
              <a:gd name="connsiteY1" fmla="*/ 30860 h 1051210"/>
              <a:gd name="connsiteX2" fmla="*/ 1247775 w 2143125"/>
              <a:gd name="connsiteY2" fmla="*/ 1050035 h 1051210"/>
              <a:gd name="connsiteX3" fmla="*/ 2143125 w 2143125"/>
              <a:gd name="connsiteY3" fmla="*/ 192785 h 105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1051210">
                <a:moveTo>
                  <a:pt x="0" y="364235"/>
                </a:moveTo>
                <a:cubicBezTo>
                  <a:pt x="81756" y="140397"/>
                  <a:pt x="163512" y="-83440"/>
                  <a:pt x="371475" y="30860"/>
                </a:cubicBezTo>
                <a:cubicBezTo>
                  <a:pt x="579438" y="145160"/>
                  <a:pt x="952500" y="1023048"/>
                  <a:pt x="1247775" y="1050035"/>
                </a:cubicBezTo>
                <a:cubicBezTo>
                  <a:pt x="1543050" y="1077023"/>
                  <a:pt x="1843087" y="634904"/>
                  <a:pt x="2143125" y="19278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A0840AD-97E1-AA89-28E7-6E4D6204304C}"/>
              </a:ext>
            </a:extLst>
          </p:cNvPr>
          <p:cNvSpPr txBox="1"/>
          <p:nvPr/>
        </p:nvSpPr>
        <p:spPr>
          <a:xfrm>
            <a:off x="-2498929" y="785661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Mar/2019</a:t>
            </a:r>
          </a:p>
        </p:txBody>
      </p:sp>
    </p:spTree>
    <p:extLst>
      <p:ext uri="{BB962C8B-B14F-4D97-AF65-F5344CB8AC3E}">
        <p14:creationId xmlns:p14="http://schemas.microsoft.com/office/powerpoint/2010/main" val="6956156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E30B66E-6E15-57E9-E8FB-BB14A7F27E3D}"/>
              </a:ext>
            </a:extLst>
          </p:cNvPr>
          <p:cNvSpPr txBox="1"/>
          <p:nvPr/>
        </p:nvSpPr>
        <p:spPr>
          <a:xfrm>
            <a:off x="127691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8C919B5A-0A4F-8431-2944-E9F630C27C1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2417230" y="4295624"/>
            <a:ext cx="351904" cy="36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15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28407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53317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31963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9AC939-2F62-22A5-DB86-834153BB30E6}"/>
              </a:ext>
            </a:extLst>
          </p:cNvPr>
          <p:cNvSpPr txBox="1"/>
          <p:nvPr/>
        </p:nvSpPr>
        <p:spPr>
          <a:xfrm>
            <a:off x="20249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4DAA44-72E6-D77B-B4BD-D7E76C157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673030" y="4295624"/>
            <a:ext cx="351904" cy="36163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26DD339B-9561-C0D2-EE4D-D031689A7EB4}"/>
              </a:ext>
            </a:extLst>
          </p:cNvPr>
          <p:cNvSpPr txBox="1"/>
          <p:nvPr/>
        </p:nvSpPr>
        <p:spPr>
          <a:xfrm>
            <a:off x="12682652" y="5039250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Atender todas as necessidades do cliente</a:t>
            </a:r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0AE07952-42FC-A2C0-ADA9-32B23B0D4B0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180"/>
          <a:stretch/>
        </p:blipFill>
        <p:spPr>
          <a:xfrm>
            <a:off x="12341568" y="5206480"/>
            <a:ext cx="341081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39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CEB8FA4-A053-148B-67DC-DC5880120424}"/>
              </a:ext>
            </a:extLst>
          </p:cNvPr>
          <p:cNvSpPr/>
          <p:nvPr/>
        </p:nvSpPr>
        <p:spPr>
          <a:xfrm>
            <a:off x="149568" y="112142"/>
            <a:ext cx="11892863" cy="6625087"/>
          </a:xfrm>
          <a:prstGeom prst="roundRect">
            <a:avLst>
              <a:gd name="adj" fmla="val 5209"/>
            </a:avLst>
          </a:prstGeom>
          <a:noFill/>
          <a:ln w="19050">
            <a:solidFill>
              <a:srgbClr val="5E24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Onda do mar">
            <a:extLst>
              <a:ext uri="{FF2B5EF4-FFF2-40B4-BE49-F238E27FC236}">
                <a16:creationId xmlns:a16="http://schemas.microsoft.com/office/drawing/2014/main" id="{58235BCA-2A01-2FF4-D55F-B6504A52B1D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A7AD466-57A6-ED9F-9008-DCDCBA130CAB}"/>
              </a:ext>
            </a:extLst>
          </p:cNvPr>
          <p:cNvCxnSpPr>
            <a:cxnSpLocks/>
          </p:cNvCxnSpPr>
          <p:nvPr/>
        </p:nvCxnSpPr>
        <p:spPr>
          <a:xfrm flipV="1">
            <a:off x="846667" y="0"/>
            <a:ext cx="0" cy="1589649"/>
          </a:xfrm>
          <a:prstGeom prst="line">
            <a:avLst/>
          </a:prstGeom>
          <a:ln w="19050">
            <a:solidFill>
              <a:srgbClr val="5E242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DC9D1825-41CF-8A75-7C06-8F161DDEC626}"/>
              </a:ext>
            </a:extLst>
          </p:cNvPr>
          <p:cNvSpPr txBox="1"/>
          <p:nvPr/>
        </p:nvSpPr>
        <p:spPr>
          <a:xfrm>
            <a:off x="996236" y="-27679"/>
            <a:ext cx="3436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solidFill>
                  <a:schemeClr val="tx1">
                    <a:lumMod val="50000"/>
                    <a:lumOff val="50000"/>
                  </a:schemeClr>
                </a:solidFill>
                <a:latin typeface="Franklin Gothic Book" panose="020B0503020102020204" pitchFamily="34" charset="0"/>
              </a:rPr>
              <a:t>Próximos passos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A1A8E8A-BB06-6376-29A7-2E9B7CF9F012}"/>
              </a:ext>
            </a:extLst>
          </p:cNvPr>
          <p:cNvSpPr txBox="1"/>
          <p:nvPr/>
        </p:nvSpPr>
        <p:spPr>
          <a:xfrm>
            <a:off x="996236" y="187535"/>
            <a:ext cx="81657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0" dirty="0">
                <a:solidFill>
                  <a:srgbClr val="DDB247"/>
                </a:solidFill>
                <a:latin typeface="Franklin Gothic Heavy" panose="020B0903020102020204" pitchFamily="34" charset="0"/>
              </a:rPr>
              <a:t>Conclusão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CEFBDCC-D462-95DE-4A01-368FEE5A91B6}"/>
              </a:ext>
            </a:extLst>
          </p:cNvPr>
          <p:cNvSpPr txBox="1"/>
          <p:nvPr/>
        </p:nvSpPr>
        <p:spPr>
          <a:xfrm>
            <a:off x="2024935" y="227316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Ligação de todas a páginas com o banco de dados</a:t>
            </a:r>
          </a:p>
        </p:txBody>
      </p:sp>
      <p:pic>
        <p:nvPicPr>
          <p:cNvPr id="22" name="Gráfico 21">
            <a:extLst>
              <a:ext uri="{FF2B5EF4-FFF2-40B4-BE49-F238E27FC236}">
                <a16:creationId xmlns:a16="http://schemas.microsoft.com/office/drawing/2014/main" id="{54622872-7822-3321-8EBD-7E0D27C17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93584" y="2498074"/>
            <a:ext cx="304800" cy="381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E9206FF3-A1E6-F7FD-A837-DA8E776D538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b="22329"/>
          <a:stretch/>
        </p:blipFill>
        <p:spPr>
          <a:xfrm>
            <a:off x="1548682" y="2376720"/>
            <a:ext cx="476250" cy="462385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F6BF96D8-525D-3619-8FD1-C555B82CAC37}"/>
              </a:ext>
            </a:extLst>
          </p:cNvPr>
          <p:cNvSpPr txBox="1"/>
          <p:nvPr/>
        </p:nvSpPr>
        <p:spPr>
          <a:xfrm>
            <a:off x="2024935" y="3284394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Hospedar nosso serviço na nuvem</a:t>
            </a: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93B2D24A-1B55-815F-7E36-D11EBDBEA83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b="19440"/>
          <a:stretch/>
        </p:blipFill>
        <p:spPr>
          <a:xfrm>
            <a:off x="1665814" y="3489935"/>
            <a:ext cx="359119" cy="361633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B9AC939-2F62-22A5-DB86-834153BB30E6}"/>
              </a:ext>
            </a:extLst>
          </p:cNvPr>
          <p:cNvSpPr txBox="1"/>
          <p:nvPr/>
        </p:nvSpPr>
        <p:spPr>
          <a:xfrm>
            <a:off x="2024936" y="4193769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Aprimorar nosso sistema cada vez mais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ED4DAA44-72E6-D77B-B4BD-D7E76C157F9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 b="17789"/>
          <a:stretch/>
        </p:blipFill>
        <p:spPr>
          <a:xfrm>
            <a:off x="1673030" y="4295624"/>
            <a:ext cx="351904" cy="361632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8A5211C-CF29-BF6D-7EE0-357EF8C7FBC2}"/>
              </a:ext>
            </a:extLst>
          </p:cNvPr>
          <p:cNvSpPr txBox="1"/>
          <p:nvPr/>
        </p:nvSpPr>
        <p:spPr>
          <a:xfrm>
            <a:off x="2024935" y="5108835"/>
            <a:ext cx="100174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600" dirty="0">
                <a:latin typeface="Franklin Gothic Book" panose="020B0503020102020204" pitchFamily="34" charset="0"/>
              </a:rPr>
              <a:t>Atender todas as necessidades do cliente</a:t>
            </a:r>
          </a:p>
        </p:txBody>
      </p:sp>
      <p:pic>
        <p:nvPicPr>
          <p:cNvPr id="5" name="Gráfico 4">
            <a:extLst>
              <a:ext uri="{FF2B5EF4-FFF2-40B4-BE49-F238E27FC236}">
                <a16:creationId xmlns:a16="http://schemas.microsoft.com/office/drawing/2014/main" id="{191BC5DF-BF27-15D8-70CB-F708F18B109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180"/>
          <a:stretch/>
        </p:blipFill>
        <p:spPr>
          <a:xfrm>
            <a:off x="1683851" y="5276065"/>
            <a:ext cx="341081" cy="36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342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D92DA0FD-8BF0-1C7D-C81A-F1224E3DFF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3292"/>
          <a:stretch/>
        </p:blipFill>
        <p:spPr>
          <a:xfrm>
            <a:off x="4364254" y="2606922"/>
            <a:ext cx="1051163" cy="1007904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3DF4BB4-8AD1-6D1B-6BA5-4F79D99E77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3043044" y="2226529"/>
            <a:ext cx="1154861" cy="1114440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DC80AE8-F1AD-6A06-08A6-251721E9FCD2}"/>
              </a:ext>
            </a:extLst>
          </p:cNvPr>
          <p:cNvCxnSpPr>
            <a:cxnSpLocks/>
          </p:cNvCxnSpPr>
          <p:nvPr/>
        </p:nvCxnSpPr>
        <p:spPr>
          <a:xfrm flipV="1">
            <a:off x="3588695" y="2311937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8D566161-59BB-F041-CE34-AFBCF507E313}"/>
              </a:ext>
            </a:extLst>
          </p:cNvPr>
          <p:cNvSpPr/>
          <p:nvPr/>
        </p:nvSpPr>
        <p:spPr>
          <a:xfrm>
            <a:off x="3920080" y="2826339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48B4C3E-3FC9-7E6B-26DA-FB80D0AEFF87}"/>
              </a:ext>
            </a:extLst>
          </p:cNvPr>
          <p:cNvSpPr txBox="1"/>
          <p:nvPr/>
        </p:nvSpPr>
        <p:spPr>
          <a:xfrm>
            <a:off x="3932799" y="2865739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pic>
        <p:nvPicPr>
          <p:cNvPr id="1026" name="Picture 2" descr="Como Fazer Amigos e Influenciar Pessoas - Crescer com Educação">
            <a:extLst>
              <a:ext uri="{FF2B5EF4-FFF2-40B4-BE49-F238E27FC236}">
                <a16:creationId xmlns:a16="http://schemas.microsoft.com/office/drawing/2014/main" id="{964D46C6-AA12-45AD-3069-F5FE53F9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87" y="1235584"/>
            <a:ext cx="95250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37A0D658-CAA1-EF82-F281-9A1BF2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346"/>
          <a:stretch/>
        </p:blipFill>
        <p:spPr>
          <a:xfrm>
            <a:off x="8639857" y="1304364"/>
            <a:ext cx="1281562" cy="1356108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95BA93C-5C08-20C4-4BF9-AB6FBAD552C5}"/>
              </a:ext>
            </a:extLst>
          </p:cNvPr>
          <p:cNvSpPr txBox="1"/>
          <p:nvPr/>
        </p:nvSpPr>
        <p:spPr>
          <a:xfrm>
            <a:off x="8325741" y="1772437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Forma Livre: Forma 1047">
            <a:extLst>
              <a:ext uri="{FF2B5EF4-FFF2-40B4-BE49-F238E27FC236}">
                <a16:creationId xmlns:a16="http://schemas.microsoft.com/office/drawing/2014/main" id="{528A3C50-D8A1-DECE-1859-1B97077E01E7}"/>
              </a:ext>
            </a:extLst>
          </p:cNvPr>
          <p:cNvSpPr/>
          <p:nvPr/>
        </p:nvSpPr>
        <p:spPr>
          <a:xfrm>
            <a:off x="2438400" y="3705225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9" name="Forma Livre: Forma 1048">
            <a:extLst>
              <a:ext uri="{FF2B5EF4-FFF2-40B4-BE49-F238E27FC236}">
                <a16:creationId xmlns:a16="http://schemas.microsoft.com/office/drawing/2014/main" id="{FD6F6586-0620-AE7D-0092-5EA897567D02}"/>
              </a:ext>
            </a:extLst>
          </p:cNvPr>
          <p:cNvSpPr/>
          <p:nvPr/>
        </p:nvSpPr>
        <p:spPr>
          <a:xfrm>
            <a:off x="5067300" y="1969390"/>
            <a:ext cx="2143125" cy="1051210"/>
          </a:xfrm>
          <a:custGeom>
            <a:avLst/>
            <a:gdLst>
              <a:gd name="connsiteX0" fmla="*/ 0 w 2143125"/>
              <a:gd name="connsiteY0" fmla="*/ 364235 h 1051210"/>
              <a:gd name="connsiteX1" fmla="*/ 371475 w 2143125"/>
              <a:gd name="connsiteY1" fmla="*/ 30860 h 1051210"/>
              <a:gd name="connsiteX2" fmla="*/ 1247775 w 2143125"/>
              <a:gd name="connsiteY2" fmla="*/ 1050035 h 1051210"/>
              <a:gd name="connsiteX3" fmla="*/ 2143125 w 2143125"/>
              <a:gd name="connsiteY3" fmla="*/ 192785 h 105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1051210">
                <a:moveTo>
                  <a:pt x="0" y="364235"/>
                </a:moveTo>
                <a:cubicBezTo>
                  <a:pt x="81756" y="140397"/>
                  <a:pt x="163512" y="-83440"/>
                  <a:pt x="371475" y="30860"/>
                </a:cubicBezTo>
                <a:cubicBezTo>
                  <a:pt x="579438" y="145160"/>
                  <a:pt x="952500" y="1023048"/>
                  <a:pt x="1247775" y="1050035"/>
                </a:cubicBezTo>
                <a:cubicBezTo>
                  <a:pt x="1543050" y="1077023"/>
                  <a:pt x="1843087" y="634904"/>
                  <a:pt x="2143125" y="19278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sp>
        <p:nvSpPr>
          <p:cNvPr id="1057" name="CaixaDeTexto 1056">
            <a:extLst>
              <a:ext uri="{FF2B5EF4-FFF2-40B4-BE49-F238E27FC236}">
                <a16:creationId xmlns:a16="http://schemas.microsoft.com/office/drawing/2014/main" id="{DDB9D2C7-3657-99D0-3528-51C521FBC41C}"/>
              </a:ext>
            </a:extLst>
          </p:cNvPr>
          <p:cNvSpPr txBox="1"/>
          <p:nvPr/>
        </p:nvSpPr>
        <p:spPr>
          <a:xfrm>
            <a:off x="7772400" y="785661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Mar/2019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99E937D1-0C68-95DA-A503-86CD09A25149}"/>
              </a:ext>
            </a:extLst>
          </p:cNvPr>
          <p:cNvSpPr txBox="1"/>
          <p:nvPr/>
        </p:nvSpPr>
        <p:spPr>
          <a:xfrm>
            <a:off x="3537267" y="1806974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  <p:pic>
        <p:nvPicPr>
          <p:cNvPr id="7" name="Picture 4" descr="Inteligência emocional | Amazon.com.br">
            <a:extLst>
              <a:ext uri="{FF2B5EF4-FFF2-40B4-BE49-F238E27FC236}">
                <a16:creationId xmlns:a16="http://schemas.microsoft.com/office/drawing/2014/main" id="{A87D09CE-41EE-2685-CE3C-51435A78D0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725" y="-1567352"/>
            <a:ext cx="941793" cy="13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4D8CC20-E24A-B586-286C-966CF063DD7B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8536"/>
          <a:stretch/>
        </p:blipFill>
        <p:spPr>
          <a:xfrm>
            <a:off x="10477897" y="-1580513"/>
            <a:ext cx="1297802" cy="132155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CCDD00C-20B6-089D-AD94-CF0F22F72BF7}"/>
              </a:ext>
            </a:extLst>
          </p:cNvPr>
          <p:cNvSpPr txBox="1"/>
          <p:nvPr/>
        </p:nvSpPr>
        <p:spPr>
          <a:xfrm>
            <a:off x="10233287" y="-1104401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9C9775CE-DAB8-F6B0-7FED-10006C11443B}"/>
              </a:ext>
            </a:extLst>
          </p:cNvPr>
          <p:cNvSpPr/>
          <p:nvPr/>
        </p:nvSpPr>
        <p:spPr>
          <a:xfrm>
            <a:off x="9944100" y="-3066846"/>
            <a:ext cx="1282001" cy="1400175"/>
          </a:xfrm>
          <a:custGeom>
            <a:avLst/>
            <a:gdLst>
              <a:gd name="connsiteX0" fmla="*/ 0 w 1282001"/>
              <a:gd name="connsiteY0" fmla="*/ 0 h 1400175"/>
              <a:gd name="connsiteX1" fmla="*/ 1114425 w 1282001"/>
              <a:gd name="connsiteY1" fmla="*/ 333375 h 1400175"/>
              <a:gd name="connsiteX2" fmla="*/ 1257300 w 1282001"/>
              <a:gd name="connsiteY2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001" h="1400175">
                <a:moveTo>
                  <a:pt x="0" y="0"/>
                </a:moveTo>
                <a:cubicBezTo>
                  <a:pt x="452437" y="50006"/>
                  <a:pt x="904875" y="100013"/>
                  <a:pt x="1114425" y="333375"/>
                </a:cubicBezTo>
                <a:cubicBezTo>
                  <a:pt x="1323975" y="566737"/>
                  <a:pt x="1290637" y="983456"/>
                  <a:pt x="1257300" y="140017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34D0510-86ED-D7EF-CCDE-E308970B01CA}"/>
              </a:ext>
            </a:extLst>
          </p:cNvPr>
          <p:cNvSpPr txBox="1"/>
          <p:nvPr/>
        </p:nvSpPr>
        <p:spPr>
          <a:xfrm>
            <a:off x="9798153" y="-2080613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Out/2019</a:t>
            </a:r>
          </a:p>
        </p:txBody>
      </p:sp>
    </p:spTree>
    <p:extLst>
      <p:ext uri="{BB962C8B-B14F-4D97-AF65-F5344CB8AC3E}">
        <p14:creationId xmlns:p14="http://schemas.microsoft.com/office/powerpoint/2010/main" val="9299159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D92DA0FD-8BF0-1C7D-C81A-F1224E3DFF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3292"/>
          <a:stretch/>
        </p:blipFill>
        <p:spPr>
          <a:xfrm>
            <a:off x="4364254" y="2606922"/>
            <a:ext cx="1051163" cy="1007904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3DF4BB4-8AD1-6D1B-6BA5-4F79D99E77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3043044" y="2226529"/>
            <a:ext cx="1154861" cy="1114440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DC80AE8-F1AD-6A06-08A6-251721E9FCD2}"/>
              </a:ext>
            </a:extLst>
          </p:cNvPr>
          <p:cNvCxnSpPr>
            <a:cxnSpLocks/>
          </p:cNvCxnSpPr>
          <p:nvPr/>
        </p:nvCxnSpPr>
        <p:spPr>
          <a:xfrm flipV="1">
            <a:off x="3588695" y="2311937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8D566161-59BB-F041-CE34-AFBCF507E313}"/>
              </a:ext>
            </a:extLst>
          </p:cNvPr>
          <p:cNvSpPr/>
          <p:nvPr/>
        </p:nvSpPr>
        <p:spPr>
          <a:xfrm>
            <a:off x="3920080" y="2826339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48B4C3E-3FC9-7E6B-26DA-FB80D0AEFF87}"/>
              </a:ext>
            </a:extLst>
          </p:cNvPr>
          <p:cNvSpPr txBox="1"/>
          <p:nvPr/>
        </p:nvSpPr>
        <p:spPr>
          <a:xfrm>
            <a:off x="3932799" y="2865739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pic>
        <p:nvPicPr>
          <p:cNvPr id="1026" name="Picture 2" descr="Como Fazer Amigos e Influenciar Pessoas - Crescer com Educação">
            <a:extLst>
              <a:ext uri="{FF2B5EF4-FFF2-40B4-BE49-F238E27FC236}">
                <a16:creationId xmlns:a16="http://schemas.microsoft.com/office/drawing/2014/main" id="{964D46C6-AA12-45AD-3069-F5FE53F9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87" y="1235584"/>
            <a:ext cx="95250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37A0D658-CAA1-EF82-F281-9A1BF2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346"/>
          <a:stretch/>
        </p:blipFill>
        <p:spPr>
          <a:xfrm>
            <a:off x="8639857" y="1304364"/>
            <a:ext cx="1281562" cy="1356108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95BA93C-5C08-20C4-4BF9-AB6FBAD552C5}"/>
              </a:ext>
            </a:extLst>
          </p:cNvPr>
          <p:cNvSpPr txBox="1"/>
          <p:nvPr/>
        </p:nvSpPr>
        <p:spPr>
          <a:xfrm>
            <a:off x="8325741" y="1772437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1028" name="Picture 4" descr="Inteligência emocional | Amazon.com.br">
            <a:extLst>
              <a:ext uri="{FF2B5EF4-FFF2-40B4-BE49-F238E27FC236}">
                <a16:creationId xmlns:a16="http://schemas.microsoft.com/office/drawing/2014/main" id="{BBD9D3B0-FFCF-28EE-E353-A81D44B9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725" y="3442594"/>
            <a:ext cx="941793" cy="13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03CABDCF-97C7-DA6B-9BE0-CEDD1A735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8536"/>
          <a:stretch/>
        </p:blipFill>
        <p:spPr>
          <a:xfrm>
            <a:off x="10477897" y="3429433"/>
            <a:ext cx="1297802" cy="1321556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88B77E43-7EA3-BC2A-7A55-CB0DDD033525}"/>
              </a:ext>
            </a:extLst>
          </p:cNvPr>
          <p:cNvSpPr txBox="1"/>
          <p:nvPr/>
        </p:nvSpPr>
        <p:spPr>
          <a:xfrm>
            <a:off x="10233287" y="3905545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Forma Livre: Forma 1047">
            <a:extLst>
              <a:ext uri="{FF2B5EF4-FFF2-40B4-BE49-F238E27FC236}">
                <a16:creationId xmlns:a16="http://schemas.microsoft.com/office/drawing/2014/main" id="{528A3C50-D8A1-DECE-1859-1B97077E01E7}"/>
              </a:ext>
            </a:extLst>
          </p:cNvPr>
          <p:cNvSpPr/>
          <p:nvPr/>
        </p:nvSpPr>
        <p:spPr>
          <a:xfrm>
            <a:off x="2438400" y="3705225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9" name="Forma Livre: Forma 1048">
            <a:extLst>
              <a:ext uri="{FF2B5EF4-FFF2-40B4-BE49-F238E27FC236}">
                <a16:creationId xmlns:a16="http://schemas.microsoft.com/office/drawing/2014/main" id="{FD6F6586-0620-AE7D-0092-5EA897567D02}"/>
              </a:ext>
            </a:extLst>
          </p:cNvPr>
          <p:cNvSpPr/>
          <p:nvPr/>
        </p:nvSpPr>
        <p:spPr>
          <a:xfrm>
            <a:off x="5067300" y="1969390"/>
            <a:ext cx="2143125" cy="1051210"/>
          </a:xfrm>
          <a:custGeom>
            <a:avLst/>
            <a:gdLst>
              <a:gd name="connsiteX0" fmla="*/ 0 w 2143125"/>
              <a:gd name="connsiteY0" fmla="*/ 364235 h 1051210"/>
              <a:gd name="connsiteX1" fmla="*/ 371475 w 2143125"/>
              <a:gd name="connsiteY1" fmla="*/ 30860 h 1051210"/>
              <a:gd name="connsiteX2" fmla="*/ 1247775 w 2143125"/>
              <a:gd name="connsiteY2" fmla="*/ 1050035 h 1051210"/>
              <a:gd name="connsiteX3" fmla="*/ 2143125 w 2143125"/>
              <a:gd name="connsiteY3" fmla="*/ 192785 h 105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1051210">
                <a:moveTo>
                  <a:pt x="0" y="364235"/>
                </a:moveTo>
                <a:cubicBezTo>
                  <a:pt x="81756" y="140397"/>
                  <a:pt x="163512" y="-83440"/>
                  <a:pt x="371475" y="30860"/>
                </a:cubicBezTo>
                <a:cubicBezTo>
                  <a:pt x="579438" y="145160"/>
                  <a:pt x="952500" y="1023048"/>
                  <a:pt x="1247775" y="1050035"/>
                </a:cubicBezTo>
                <a:cubicBezTo>
                  <a:pt x="1543050" y="1077023"/>
                  <a:pt x="1843087" y="634904"/>
                  <a:pt x="2143125" y="19278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Forma Livre: Forma 1050">
            <a:extLst>
              <a:ext uri="{FF2B5EF4-FFF2-40B4-BE49-F238E27FC236}">
                <a16:creationId xmlns:a16="http://schemas.microsoft.com/office/drawing/2014/main" id="{FFE9DE4C-8F7A-5CD5-8F13-6EBC337E73AC}"/>
              </a:ext>
            </a:extLst>
          </p:cNvPr>
          <p:cNvSpPr/>
          <p:nvPr/>
        </p:nvSpPr>
        <p:spPr>
          <a:xfrm>
            <a:off x="9944100" y="1943100"/>
            <a:ext cx="1282001" cy="1400175"/>
          </a:xfrm>
          <a:custGeom>
            <a:avLst/>
            <a:gdLst>
              <a:gd name="connsiteX0" fmla="*/ 0 w 1282001"/>
              <a:gd name="connsiteY0" fmla="*/ 0 h 1400175"/>
              <a:gd name="connsiteX1" fmla="*/ 1114425 w 1282001"/>
              <a:gd name="connsiteY1" fmla="*/ 333375 h 1400175"/>
              <a:gd name="connsiteX2" fmla="*/ 1257300 w 1282001"/>
              <a:gd name="connsiteY2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001" h="1400175">
                <a:moveTo>
                  <a:pt x="0" y="0"/>
                </a:moveTo>
                <a:cubicBezTo>
                  <a:pt x="452437" y="50006"/>
                  <a:pt x="904875" y="100013"/>
                  <a:pt x="1114425" y="333375"/>
                </a:cubicBezTo>
                <a:cubicBezTo>
                  <a:pt x="1323975" y="566737"/>
                  <a:pt x="1290637" y="983456"/>
                  <a:pt x="1257300" y="140017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sp>
        <p:nvSpPr>
          <p:cNvPr id="1057" name="CaixaDeTexto 1056">
            <a:extLst>
              <a:ext uri="{FF2B5EF4-FFF2-40B4-BE49-F238E27FC236}">
                <a16:creationId xmlns:a16="http://schemas.microsoft.com/office/drawing/2014/main" id="{DDB9D2C7-3657-99D0-3528-51C521FBC41C}"/>
              </a:ext>
            </a:extLst>
          </p:cNvPr>
          <p:cNvSpPr txBox="1"/>
          <p:nvPr/>
        </p:nvSpPr>
        <p:spPr>
          <a:xfrm>
            <a:off x="7772400" y="785661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Mar/2019</a:t>
            </a:r>
          </a:p>
        </p:txBody>
      </p:sp>
      <p:sp>
        <p:nvSpPr>
          <p:cNvPr id="1058" name="CaixaDeTexto 1057">
            <a:extLst>
              <a:ext uri="{FF2B5EF4-FFF2-40B4-BE49-F238E27FC236}">
                <a16:creationId xmlns:a16="http://schemas.microsoft.com/office/drawing/2014/main" id="{2EB20CE2-C34F-9336-ABB0-D4443914F96E}"/>
              </a:ext>
            </a:extLst>
          </p:cNvPr>
          <p:cNvSpPr txBox="1"/>
          <p:nvPr/>
        </p:nvSpPr>
        <p:spPr>
          <a:xfrm>
            <a:off x="9798153" y="2929333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Out/2019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99E937D1-0C68-95DA-A503-86CD09A25149}"/>
              </a:ext>
            </a:extLst>
          </p:cNvPr>
          <p:cNvSpPr txBox="1"/>
          <p:nvPr/>
        </p:nvSpPr>
        <p:spPr>
          <a:xfrm>
            <a:off x="3537267" y="1806974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F9C93964-FCED-5236-9C40-CE0589BF2D81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96"/>
          <a:stretch/>
        </p:blipFill>
        <p:spPr>
          <a:xfrm>
            <a:off x="12777409" y="4653450"/>
            <a:ext cx="1431805" cy="1766635"/>
          </a:xfrm>
          <a:prstGeom prst="rect">
            <a:avLst/>
          </a:prstGeom>
        </p:spPr>
      </p:pic>
      <p:sp>
        <p:nvSpPr>
          <p:cNvPr id="3" name="Forma Livre: Forma 2">
            <a:extLst>
              <a:ext uri="{FF2B5EF4-FFF2-40B4-BE49-F238E27FC236}">
                <a16:creationId xmlns:a16="http://schemas.microsoft.com/office/drawing/2014/main" id="{1145F2C6-BA84-A1AB-03AA-8AA31F48543E}"/>
              </a:ext>
            </a:extLst>
          </p:cNvPr>
          <p:cNvSpPr/>
          <p:nvPr/>
        </p:nvSpPr>
        <p:spPr>
          <a:xfrm>
            <a:off x="14195217" y="4905375"/>
            <a:ext cx="3024313" cy="1036370"/>
          </a:xfrm>
          <a:custGeom>
            <a:avLst/>
            <a:gdLst>
              <a:gd name="connsiteX0" fmla="*/ 3019425 w 3024313"/>
              <a:gd name="connsiteY0" fmla="*/ 0 h 1036370"/>
              <a:gd name="connsiteX1" fmla="*/ 2714625 w 3024313"/>
              <a:gd name="connsiteY1" fmla="*/ 1028700 h 1036370"/>
              <a:gd name="connsiteX2" fmla="*/ 1038225 w 3024313"/>
              <a:gd name="connsiteY2" fmla="*/ 485775 h 1036370"/>
              <a:gd name="connsiteX3" fmla="*/ 0 w 3024313"/>
              <a:gd name="connsiteY3" fmla="*/ 800100 h 103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4313" h="1036370">
                <a:moveTo>
                  <a:pt x="3019425" y="0"/>
                </a:moveTo>
                <a:cubicBezTo>
                  <a:pt x="3032125" y="473869"/>
                  <a:pt x="3044825" y="947738"/>
                  <a:pt x="2714625" y="1028700"/>
                </a:cubicBezTo>
                <a:cubicBezTo>
                  <a:pt x="2384425" y="1109663"/>
                  <a:pt x="1490662" y="523875"/>
                  <a:pt x="1038225" y="485775"/>
                </a:cubicBezTo>
                <a:cubicBezTo>
                  <a:pt x="585788" y="447675"/>
                  <a:pt x="292894" y="623887"/>
                  <a:pt x="0" y="8001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154227DE-A8FB-9ADC-9B46-852019555A3B}"/>
              </a:ext>
            </a:extLst>
          </p:cNvPr>
          <p:cNvSpPr txBox="1"/>
          <p:nvPr/>
        </p:nvSpPr>
        <p:spPr>
          <a:xfrm>
            <a:off x="13109675" y="4245633"/>
            <a:ext cx="8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2020...</a:t>
            </a:r>
          </a:p>
        </p:txBody>
      </p:sp>
    </p:spTree>
    <p:extLst>
      <p:ext uri="{BB962C8B-B14F-4D97-AF65-F5344CB8AC3E}">
        <p14:creationId xmlns:p14="http://schemas.microsoft.com/office/powerpoint/2010/main" val="39456382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15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5370287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Linha da vida</a:t>
            </a:r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6BC8A151-8DB5-11B4-D8D2-C04DE090B90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b="25833"/>
          <a:stretch/>
        </p:blipFill>
        <p:spPr>
          <a:xfrm>
            <a:off x="487404" y="2070526"/>
            <a:ext cx="915511" cy="848755"/>
          </a:xfrm>
          <a:prstGeom prst="rect">
            <a:avLst/>
          </a:prstGeom>
        </p:spPr>
      </p:pic>
      <p:pic>
        <p:nvPicPr>
          <p:cNvPr id="38" name="Gráfico 37">
            <a:extLst>
              <a:ext uri="{FF2B5EF4-FFF2-40B4-BE49-F238E27FC236}">
                <a16:creationId xmlns:a16="http://schemas.microsoft.com/office/drawing/2014/main" id="{D92DA0FD-8BF0-1C7D-C81A-F1224E3DFF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b="23292"/>
          <a:stretch/>
        </p:blipFill>
        <p:spPr>
          <a:xfrm>
            <a:off x="4364254" y="2606922"/>
            <a:ext cx="1051163" cy="1007904"/>
          </a:xfrm>
          <a:prstGeom prst="rect">
            <a:avLst/>
          </a:prstGeom>
        </p:spPr>
      </p:pic>
      <p:pic>
        <p:nvPicPr>
          <p:cNvPr id="40" name="Gráfico 39">
            <a:extLst>
              <a:ext uri="{FF2B5EF4-FFF2-40B4-BE49-F238E27FC236}">
                <a16:creationId xmlns:a16="http://schemas.microsoft.com/office/drawing/2014/main" id="{03DF4BB4-8AD1-6D1B-6BA5-4F79D99E774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3043044" y="2226529"/>
            <a:ext cx="1154861" cy="1114440"/>
          </a:xfrm>
          <a:prstGeom prst="rect">
            <a:avLst/>
          </a:prstGeom>
        </p:spPr>
      </p:pic>
      <p:cxnSp>
        <p:nvCxnSpPr>
          <p:cNvPr id="47" name="Conector reto 46">
            <a:extLst>
              <a:ext uri="{FF2B5EF4-FFF2-40B4-BE49-F238E27FC236}">
                <a16:creationId xmlns:a16="http://schemas.microsoft.com/office/drawing/2014/main" id="{2DC80AE8-F1AD-6A06-08A6-251721E9FCD2}"/>
              </a:ext>
            </a:extLst>
          </p:cNvPr>
          <p:cNvCxnSpPr>
            <a:cxnSpLocks/>
          </p:cNvCxnSpPr>
          <p:nvPr/>
        </p:nvCxnSpPr>
        <p:spPr>
          <a:xfrm flipV="1">
            <a:off x="3588695" y="2311937"/>
            <a:ext cx="1103542" cy="1418006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Elipse 42">
            <a:extLst>
              <a:ext uri="{FF2B5EF4-FFF2-40B4-BE49-F238E27FC236}">
                <a16:creationId xmlns:a16="http://schemas.microsoft.com/office/drawing/2014/main" id="{8D566161-59BB-F041-CE34-AFBCF507E313}"/>
              </a:ext>
            </a:extLst>
          </p:cNvPr>
          <p:cNvSpPr/>
          <p:nvPr/>
        </p:nvSpPr>
        <p:spPr>
          <a:xfrm>
            <a:off x="3920080" y="2826339"/>
            <a:ext cx="448132" cy="44813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C48B4C3E-3FC9-7E6B-26DA-FB80D0AEFF87}"/>
              </a:ext>
            </a:extLst>
          </p:cNvPr>
          <p:cNvSpPr txBox="1"/>
          <p:nvPr/>
        </p:nvSpPr>
        <p:spPr>
          <a:xfrm>
            <a:off x="3932799" y="2865739"/>
            <a:ext cx="620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  <a:latin typeface="Gill Sans MT" panose="020B0502020104020203" pitchFamily="34" charset="0"/>
              </a:rPr>
              <a:t>VS</a:t>
            </a:r>
          </a:p>
        </p:txBody>
      </p:sp>
      <p:pic>
        <p:nvPicPr>
          <p:cNvPr id="1026" name="Picture 2" descr="Como Fazer Amigos e Influenciar Pessoas - Crescer com Educação">
            <a:extLst>
              <a:ext uri="{FF2B5EF4-FFF2-40B4-BE49-F238E27FC236}">
                <a16:creationId xmlns:a16="http://schemas.microsoft.com/office/drawing/2014/main" id="{964D46C6-AA12-45AD-3069-F5FE53F92A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7287" y="1235584"/>
            <a:ext cx="952500" cy="1443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Gráfico 48">
            <a:extLst>
              <a:ext uri="{FF2B5EF4-FFF2-40B4-BE49-F238E27FC236}">
                <a16:creationId xmlns:a16="http://schemas.microsoft.com/office/drawing/2014/main" id="{37A0D658-CAA1-EF82-F281-9A1BF29C18AC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b="15346"/>
          <a:stretch/>
        </p:blipFill>
        <p:spPr>
          <a:xfrm>
            <a:off x="8639857" y="1304364"/>
            <a:ext cx="1281562" cy="1356108"/>
          </a:xfrm>
          <a:prstGeom prst="rect">
            <a:avLst/>
          </a:prstGeom>
        </p:spPr>
      </p:pic>
      <p:sp>
        <p:nvSpPr>
          <p:cNvPr id="51" name="CaixaDeTexto 50">
            <a:extLst>
              <a:ext uri="{FF2B5EF4-FFF2-40B4-BE49-F238E27FC236}">
                <a16:creationId xmlns:a16="http://schemas.microsoft.com/office/drawing/2014/main" id="{195BA93C-5C08-20C4-4BF9-AB6FBAD552C5}"/>
              </a:ext>
            </a:extLst>
          </p:cNvPr>
          <p:cNvSpPr txBox="1"/>
          <p:nvPr/>
        </p:nvSpPr>
        <p:spPr>
          <a:xfrm>
            <a:off x="8325741" y="1772437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1028" name="Picture 4" descr="Inteligência emocional | Amazon.com.br">
            <a:extLst>
              <a:ext uri="{FF2B5EF4-FFF2-40B4-BE49-F238E27FC236}">
                <a16:creationId xmlns:a16="http://schemas.microsoft.com/office/drawing/2014/main" id="{BBD9D3B0-FFCF-28EE-E353-A81D44B91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8725" y="3442594"/>
            <a:ext cx="941793" cy="135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03CABDCF-97C7-DA6B-9BE0-CEDD1A735AE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rcRect b="18536"/>
          <a:stretch/>
        </p:blipFill>
        <p:spPr>
          <a:xfrm>
            <a:off x="10477897" y="3429433"/>
            <a:ext cx="1297802" cy="1321556"/>
          </a:xfrm>
          <a:prstGeom prst="rect">
            <a:avLst/>
          </a:prstGeom>
        </p:spPr>
      </p:pic>
      <p:sp>
        <p:nvSpPr>
          <p:cNvPr id="56" name="CaixaDeTexto 55">
            <a:extLst>
              <a:ext uri="{FF2B5EF4-FFF2-40B4-BE49-F238E27FC236}">
                <a16:creationId xmlns:a16="http://schemas.microsoft.com/office/drawing/2014/main" id="{88B77E43-7EA3-BC2A-7A55-CB0DDD033525}"/>
              </a:ext>
            </a:extLst>
          </p:cNvPr>
          <p:cNvSpPr txBox="1"/>
          <p:nvPr/>
        </p:nvSpPr>
        <p:spPr>
          <a:xfrm>
            <a:off x="10233287" y="3905545"/>
            <a:ext cx="343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Gill Sans MT" panose="020B0502020104020203" pitchFamily="34" charset="0"/>
              </a:rPr>
              <a:t>+</a:t>
            </a:r>
          </a:p>
        </p:txBody>
      </p:sp>
      <p:pic>
        <p:nvPicPr>
          <p:cNvPr id="57" name="Gráfico 56">
            <a:extLst>
              <a:ext uri="{FF2B5EF4-FFF2-40B4-BE49-F238E27FC236}">
                <a16:creationId xmlns:a16="http://schemas.microsoft.com/office/drawing/2014/main" id="{F67DE904-DA9E-FF93-AE22-842330A537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b="22800"/>
          <a:stretch/>
        </p:blipFill>
        <p:spPr>
          <a:xfrm>
            <a:off x="1409400" y="4387801"/>
            <a:ext cx="1478740" cy="1426983"/>
          </a:xfrm>
          <a:prstGeom prst="rect">
            <a:avLst/>
          </a:prstGeom>
        </p:spPr>
      </p:pic>
      <p:pic>
        <p:nvPicPr>
          <p:cNvPr id="1034" name="Gráfico 1033">
            <a:extLst>
              <a:ext uri="{FF2B5EF4-FFF2-40B4-BE49-F238E27FC236}">
                <a16:creationId xmlns:a16="http://schemas.microsoft.com/office/drawing/2014/main" id="{ABBFA1DE-04C0-2FB8-6169-12E41E05077B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rcRect b="20396"/>
          <a:stretch/>
        </p:blipFill>
        <p:spPr>
          <a:xfrm>
            <a:off x="6516517" y="4653450"/>
            <a:ext cx="1431805" cy="1766635"/>
          </a:xfrm>
          <a:prstGeom prst="rect">
            <a:avLst/>
          </a:prstGeom>
        </p:spPr>
      </p:pic>
      <p:sp>
        <p:nvSpPr>
          <p:cNvPr id="1047" name="Forma Livre: Forma 1046">
            <a:extLst>
              <a:ext uri="{FF2B5EF4-FFF2-40B4-BE49-F238E27FC236}">
                <a16:creationId xmlns:a16="http://schemas.microsoft.com/office/drawing/2014/main" id="{32E38194-CFE5-812B-897A-C17AB5EACD78}"/>
              </a:ext>
            </a:extLst>
          </p:cNvPr>
          <p:cNvSpPr/>
          <p:nvPr/>
        </p:nvSpPr>
        <p:spPr>
          <a:xfrm>
            <a:off x="364711" y="2819400"/>
            <a:ext cx="1387889" cy="2133600"/>
          </a:xfrm>
          <a:custGeom>
            <a:avLst/>
            <a:gdLst>
              <a:gd name="connsiteX0" fmla="*/ 282989 w 1387889"/>
              <a:gd name="connsiteY0" fmla="*/ 0 h 2133600"/>
              <a:gd name="connsiteX1" fmla="*/ 73439 w 1387889"/>
              <a:gd name="connsiteY1" fmla="*/ 952500 h 2133600"/>
              <a:gd name="connsiteX2" fmla="*/ 1387889 w 1387889"/>
              <a:gd name="connsiteY2" fmla="*/ 2133600 h 21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889" h="2133600">
                <a:moveTo>
                  <a:pt x="282989" y="0"/>
                </a:moveTo>
                <a:cubicBezTo>
                  <a:pt x="86139" y="298450"/>
                  <a:pt x="-110711" y="596900"/>
                  <a:pt x="73439" y="952500"/>
                </a:cubicBezTo>
                <a:cubicBezTo>
                  <a:pt x="257589" y="1308100"/>
                  <a:pt x="822739" y="1720850"/>
                  <a:pt x="1387889" y="21336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8" name="Forma Livre: Forma 1047">
            <a:extLst>
              <a:ext uri="{FF2B5EF4-FFF2-40B4-BE49-F238E27FC236}">
                <a16:creationId xmlns:a16="http://schemas.microsoft.com/office/drawing/2014/main" id="{528A3C50-D8A1-DECE-1859-1B97077E01E7}"/>
              </a:ext>
            </a:extLst>
          </p:cNvPr>
          <p:cNvSpPr/>
          <p:nvPr/>
        </p:nvSpPr>
        <p:spPr>
          <a:xfrm>
            <a:off x="2438400" y="3705225"/>
            <a:ext cx="1647825" cy="1781401"/>
          </a:xfrm>
          <a:custGeom>
            <a:avLst/>
            <a:gdLst>
              <a:gd name="connsiteX0" fmla="*/ 0 w 1647825"/>
              <a:gd name="connsiteY0" fmla="*/ 1743075 h 1781401"/>
              <a:gd name="connsiteX1" fmla="*/ 1209675 w 1647825"/>
              <a:gd name="connsiteY1" fmla="*/ 1552575 h 1781401"/>
              <a:gd name="connsiteX2" fmla="*/ 1647825 w 1647825"/>
              <a:gd name="connsiteY2" fmla="*/ 0 h 1781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7825" h="1781401">
                <a:moveTo>
                  <a:pt x="0" y="1743075"/>
                </a:moveTo>
                <a:cubicBezTo>
                  <a:pt x="467518" y="1793081"/>
                  <a:pt x="935037" y="1843088"/>
                  <a:pt x="1209675" y="1552575"/>
                </a:cubicBezTo>
                <a:cubicBezTo>
                  <a:pt x="1484313" y="1262062"/>
                  <a:pt x="1566069" y="631031"/>
                  <a:pt x="1647825" y="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49" name="Forma Livre: Forma 1048">
            <a:extLst>
              <a:ext uri="{FF2B5EF4-FFF2-40B4-BE49-F238E27FC236}">
                <a16:creationId xmlns:a16="http://schemas.microsoft.com/office/drawing/2014/main" id="{FD6F6586-0620-AE7D-0092-5EA897567D02}"/>
              </a:ext>
            </a:extLst>
          </p:cNvPr>
          <p:cNvSpPr/>
          <p:nvPr/>
        </p:nvSpPr>
        <p:spPr>
          <a:xfrm>
            <a:off x="5067300" y="1969390"/>
            <a:ext cx="2143125" cy="1051210"/>
          </a:xfrm>
          <a:custGeom>
            <a:avLst/>
            <a:gdLst>
              <a:gd name="connsiteX0" fmla="*/ 0 w 2143125"/>
              <a:gd name="connsiteY0" fmla="*/ 364235 h 1051210"/>
              <a:gd name="connsiteX1" fmla="*/ 371475 w 2143125"/>
              <a:gd name="connsiteY1" fmla="*/ 30860 h 1051210"/>
              <a:gd name="connsiteX2" fmla="*/ 1247775 w 2143125"/>
              <a:gd name="connsiteY2" fmla="*/ 1050035 h 1051210"/>
              <a:gd name="connsiteX3" fmla="*/ 2143125 w 2143125"/>
              <a:gd name="connsiteY3" fmla="*/ 192785 h 105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3125" h="1051210">
                <a:moveTo>
                  <a:pt x="0" y="364235"/>
                </a:moveTo>
                <a:cubicBezTo>
                  <a:pt x="81756" y="140397"/>
                  <a:pt x="163512" y="-83440"/>
                  <a:pt x="371475" y="30860"/>
                </a:cubicBezTo>
                <a:cubicBezTo>
                  <a:pt x="579438" y="145160"/>
                  <a:pt x="952500" y="1023048"/>
                  <a:pt x="1247775" y="1050035"/>
                </a:cubicBezTo>
                <a:cubicBezTo>
                  <a:pt x="1543050" y="1077023"/>
                  <a:pt x="1843087" y="634904"/>
                  <a:pt x="2143125" y="19278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1" name="Forma Livre: Forma 1050">
            <a:extLst>
              <a:ext uri="{FF2B5EF4-FFF2-40B4-BE49-F238E27FC236}">
                <a16:creationId xmlns:a16="http://schemas.microsoft.com/office/drawing/2014/main" id="{FFE9DE4C-8F7A-5CD5-8F13-6EBC337E73AC}"/>
              </a:ext>
            </a:extLst>
          </p:cNvPr>
          <p:cNvSpPr/>
          <p:nvPr/>
        </p:nvSpPr>
        <p:spPr>
          <a:xfrm>
            <a:off x="9944100" y="1943100"/>
            <a:ext cx="1282001" cy="1400175"/>
          </a:xfrm>
          <a:custGeom>
            <a:avLst/>
            <a:gdLst>
              <a:gd name="connsiteX0" fmla="*/ 0 w 1282001"/>
              <a:gd name="connsiteY0" fmla="*/ 0 h 1400175"/>
              <a:gd name="connsiteX1" fmla="*/ 1114425 w 1282001"/>
              <a:gd name="connsiteY1" fmla="*/ 333375 h 1400175"/>
              <a:gd name="connsiteX2" fmla="*/ 1257300 w 1282001"/>
              <a:gd name="connsiteY2" fmla="*/ 1400175 h 140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001" h="1400175">
                <a:moveTo>
                  <a:pt x="0" y="0"/>
                </a:moveTo>
                <a:cubicBezTo>
                  <a:pt x="452437" y="50006"/>
                  <a:pt x="904875" y="100013"/>
                  <a:pt x="1114425" y="333375"/>
                </a:cubicBezTo>
                <a:cubicBezTo>
                  <a:pt x="1323975" y="566737"/>
                  <a:pt x="1290637" y="983456"/>
                  <a:pt x="1257300" y="1400175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2" name="Forma Livre: Forma 1051">
            <a:extLst>
              <a:ext uri="{FF2B5EF4-FFF2-40B4-BE49-F238E27FC236}">
                <a16:creationId xmlns:a16="http://schemas.microsoft.com/office/drawing/2014/main" id="{987ADD97-2724-5391-C375-40F6B6301116}"/>
              </a:ext>
            </a:extLst>
          </p:cNvPr>
          <p:cNvSpPr/>
          <p:nvPr/>
        </p:nvSpPr>
        <p:spPr>
          <a:xfrm>
            <a:off x="7934325" y="4905375"/>
            <a:ext cx="3024313" cy="1036370"/>
          </a:xfrm>
          <a:custGeom>
            <a:avLst/>
            <a:gdLst>
              <a:gd name="connsiteX0" fmla="*/ 3019425 w 3024313"/>
              <a:gd name="connsiteY0" fmla="*/ 0 h 1036370"/>
              <a:gd name="connsiteX1" fmla="*/ 2714625 w 3024313"/>
              <a:gd name="connsiteY1" fmla="*/ 1028700 h 1036370"/>
              <a:gd name="connsiteX2" fmla="*/ 1038225 w 3024313"/>
              <a:gd name="connsiteY2" fmla="*/ 485775 h 1036370"/>
              <a:gd name="connsiteX3" fmla="*/ 0 w 3024313"/>
              <a:gd name="connsiteY3" fmla="*/ 800100 h 10363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4313" h="1036370">
                <a:moveTo>
                  <a:pt x="3019425" y="0"/>
                </a:moveTo>
                <a:cubicBezTo>
                  <a:pt x="3032125" y="473869"/>
                  <a:pt x="3044825" y="947738"/>
                  <a:pt x="2714625" y="1028700"/>
                </a:cubicBezTo>
                <a:cubicBezTo>
                  <a:pt x="2384425" y="1109663"/>
                  <a:pt x="1490662" y="523875"/>
                  <a:pt x="1038225" y="485775"/>
                </a:cubicBezTo>
                <a:cubicBezTo>
                  <a:pt x="585788" y="447675"/>
                  <a:pt x="292894" y="623887"/>
                  <a:pt x="0" y="800100"/>
                </a:cubicBezTo>
              </a:path>
            </a:pathLst>
          </a:custGeom>
          <a:noFill/>
          <a:ln w="57150">
            <a:solidFill>
              <a:schemeClr val="tx1"/>
            </a:solidFill>
            <a:prstDash val="dash"/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53" name="CaixaDeTexto 1052">
            <a:extLst>
              <a:ext uri="{FF2B5EF4-FFF2-40B4-BE49-F238E27FC236}">
                <a16:creationId xmlns:a16="http://schemas.microsoft.com/office/drawing/2014/main" id="{7F38E8BB-A7C4-B8E4-5ABE-7E37AF182CB4}"/>
              </a:ext>
            </a:extLst>
          </p:cNvPr>
          <p:cNvSpPr txBox="1"/>
          <p:nvPr/>
        </p:nvSpPr>
        <p:spPr>
          <a:xfrm>
            <a:off x="611764" y="1800254"/>
            <a:ext cx="7122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2017</a:t>
            </a:r>
          </a:p>
        </p:txBody>
      </p:sp>
      <p:sp>
        <p:nvSpPr>
          <p:cNvPr id="1054" name="CaixaDeTexto 1053">
            <a:extLst>
              <a:ext uri="{FF2B5EF4-FFF2-40B4-BE49-F238E27FC236}">
                <a16:creationId xmlns:a16="http://schemas.microsoft.com/office/drawing/2014/main" id="{AF4BA756-FC63-D52F-D01C-DD26B246F0BA}"/>
              </a:ext>
            </a:extLst>
          </p:cNvPr>
          <p:cNvSpPr txBox="1"/>
          <p:nvPr/>
        </p:nvSpPr>
        <p:spPr>
          <a:xfrm>
            <a:off x="1667716" y="4110801"/>
            <a:ext cx="1113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Jan/2018</a:t>
            </a:r>
          </a:p>
        </p:txBody>
      </p:sp>
      <p:sp>
        <p:nvSpPr>
          <p:cNvPr id="1057" name="CaixaDeTexto 1056">
            <a:extLst>
              <a:ext uri="{FF2B5EF4-FFF2-40B4-BE49-F238E27FC236}">
                <a16:creationId xmlns:a16="http://schemas.microsoft.com/office/drawing/2014/main" id="{DDB9D2C7-3657-99D0-3528-51C521FBC41C}"/>
              </a:ext>
            </a:extLst>
          </p:cNvPr>
          <p:cNvSpPr txBox="1"/>
          <p:nvPr/>
        </p:nvSpPr>
        <p:spPr>
          <a:xfrm>
            <a:off x="7772400" y="785661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Mar/2019</a:t>
            </a:r>
          </a:p>
        </p:txBody>
      </p:sp>
      <p:sp>
        <p:nvSpPr>
          <p:cNvPr id="1058" name="CaixaDeTexto 1057">
            <a:extLst>
              <a:ext uri="{FF2B5EF4-FFF2-40B4-BE49-F238E27FC236}">
                <a16:creationId xmlns:a16="http://schemas.microsoft.com/office/drawing/2014/main" id="{2EB20CE2-C34F-9336-ABB0-D4443914F96E}"/>
              </a:ext>
            </a:extLst>
          </p:cNvPr>
          <p:cNvSpPr txBox="1"/>
          <p:nvPr/>
        </p:nvSpPr>
        <p:spPr>
          <a:xfrm>
            <a:off x="9798153" y="2929333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Out/2019</a:t>
            </a:r>
          </a:p>
        </p:txBody>
      </p:sp>
      <p:sp>
        <p:nvSpPr>
          <p:cNvPr id="1059" name="CaixaDeTexto 1058">
            <a:extLst>
              <a:ext uri="{FF2B5EF4-FFF2-40B4-BE49-F238E27FC236}">
                <a16:creationId xmlns:a16="http://schemas.microsoft.com/office/drawing/2014/main" id="{18606FCF-BF81-1410-DD34-B577320BAE49}"/>
              </a:ext>
            </a:extLst>
          </p:cNvPr>
          <p:cNvSpPr txBox="1"/>
          <p:nvPr/>
        </p:nvSpPr>
        <p:spPr>
          <a:xfrm>
            <a:off x="6848783" y="4245633"/>
            <a:ext cx="8217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2020...</a:t>
            </a:r>
          </a:p>
        </p:txBody>
      </p:sp>
      <p:sp>
        <p:nvSpPr>
          <p:cNvPr id="1060" name="CaixaDeTexto 1059">
            <a:extLst>
              <a:ext uri="{FF2B5EF4-FFF2-40B4-BE49-F238E27FC236}">
                <a16:creationId xmlns:a16="http://schemas.microsoft.com/office/drawing/2014/main" id="{99E937D1-0C68-95DA-A503-86CD09A25149}"/>
              </a:ext>
            </a:extLst>
          </p:cNvPr>
          <p:cNvSpPr txBox="1"/>
          <p:nvPr/>
        </p:nvSpPr>
        <p:spPr>
          <a:xfrm>
            <a:off x="3537267" y="1806974"/>
            <a:ext cx="1213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Dez/2018</a:t>
            </a:r>
          </a:p>
        </p:txBody>
      </p:sp>
    </p:spTree>
    <p:extLst>
      <p:ext uri="{BB962C8B-B14F-4D97-AF65-F5344CB8AC3E}">
        <p14:creationId xmlns:p14="http://schemas.microsoft.com/office/powerpoint/2010/main" val="2406152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ADC52B4E-D24B-5451-D24B-354D5A4A6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34CC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34" name="Gráfico 1033">
            <a:extLst>
              <a:ext uri="{FF2B5EF4-FFF2-40B4-BE49-F238E27FC236}">
                <a16:creationId xmlns:a16="http://schemas.microsoft.com/office/drawing/2014/main" id="{ABBFA1DE-04C0-2FB8-6169-12E41E05077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20396"/>
          <a:stretch/>
        </p:blipFill>
        <p:spPr>
          <a:xfrm>
            <a:off x="-967240" y="-4315"/>
            <a:ext cx="14179909" cy="17495902"/>
          </a:xfrm>
          <a:prstGeom prst="rect">
            <a:avLst/>
          </a:prstGeom>
        </p:spPr>
      </p:pic>
      <p:pic>
        <p:nvPicPr>
          <p:cNvPr id="50" name="Imagem 49" descr="Onda do mar">
            <a:extLst>
              <a:ext uri="{FF2B5EF4-FFF2-40B4-BE49-F238E27FC236}">
                <a16:creationId xmlns:a16="http://schemas.microsoft.com/office/drawing/2014/main" id="{97F670A2-5398-A9F6-AC3B-FE7BE267E13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1"/>
            <a:ext cx="12192000" cy="6858000"/>
          </a:xfrm>
          <a:prstGeom prst="rect">
            <a:avLst/>
          </a:prstGeom>
        </p:spPr>
      </p:pic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C51AA265-8179-C588-39FA-B3E75B1DC016}"/>
              </a:ext>
            </a:extLst>
          </p:cNvPr>
          <p:cNvSpPr/>
          <p:nvPr/>
        </p:nvSpPr>
        <p:spPr>
          <a:xfrm>
            <a:off x="290286" y="217713"/>
            <a:ext cx="11625944" cy="6458857"/>
          </a:xfrm>
          <a:prstGeom prst="roundRect">
            <a:avLst>
              <a:gd name="adj" fmla="val 5209"/>
            </a:avLst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>
            <a:extLst>
              <a:ext uri="{FF2B5EF4-FFF2-40B4-BE49-F238E27FC236}">
                <a16:creationId xmlns:a16="http://schemas.microsoft.com/office/drawing/2014/main" id="{F2DBA65C-A442-A9F9-34A2-B88A17251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811707" y="322171"/>
            <a:ext cx="713092" cy="713092"/>
          </a:xfrm>
          <a:prstGeom prst="rect">
            <a:avLst/>
          </a:prstGeom>
        </p:spPr>
      </p:pic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DADCF9D9-89BF-46E2-E1D0-AC5A77646DDD}"/>
              </a:ext>
            </a:extLst>
          </p:cNvPr>
          <p:cNvCxnSpPr>
            <a:cxnSpLocks/>
          </p:cNvCxnSpPr>
          <p:nvPr/>
        </p:nvCxnSpPr>
        <p:spPr>
          <a:xfrm flipH="1">
            <a:off x="275770" y="1589261"/>
            <a:ext cx="3657029" cy="0"/>
          </a:xfrm>
          <a:prstGeom prst="line">
            <a:avLst/>
          </a:prstGeom>
          <a:ln>
            <a:solidFill>
              <a:schemeClr val="bg1"/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F9C7EC6B-1D49-A64B-F710-8AA5FBA5AD99}"/>
              </a:ext>
            </a:extLst>
          </p:cNvPr>
          <p:cNvSpPr txBox="1"/>
          <p:nvPr/>
        </p:nvSpPr>
        <p:spPr>
          <a:xfrm>
            <a:off x="275770" y="481265"/>
            <a:ext cx="673463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600" dirty="0">
                <a:solidFill>
                  <a:schemeClr val="bg1"/>
                </a:solidFill>
                <a:latin typeface="Franklin Gothic Heavy" panose="020B0903020102020204" pitchFamily="34" charset="0"/>
              </a:rPr>
              <a:t>Contexto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6D805BB-0AF2-6FD8-75FD-A0D2FFCDEE4A}"/>
              </a:ext>
            </a:extLst>
          </p:cNvPr>
          <p:cNvSpPr txBox="1"/>
          <p:nvPr/>
        </p:nvSpPr>
        <p:spPr>
          <a:xfrm>
            <a:off x="9131300" y="481265"/>
            <a:ext cx="23222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 err="1">
                <a:solidFill>
                  <a:schemeClr val="bg1"/>
                </a:solidFill>
              </a:rPr>
              <a:t>LotusTech</a:t>
            </a:r>
            <a:endParaRPr lang="pt-BR" sz="2800" dirty="0">
              <a:solidFill>
                <a:schemeClr val="bg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9BA4563-662D-8274-145A-DFF937A1788C}"/>
              </a:ext>
            </a:extLst>
          </p:cNvPr>
          <p:cNvSpPr txBox="1"/>
          <p:nvPr/>
        </p:nvSpPr>
        <p:spPr>
          <a:xfrm>
            <a:off x="1195114" y="3046062"/>
            <a:ext cx="924428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Existem várias vertentes de meditação (budista, hindu, chinesa e guiada)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C68396-7EE7-9989-A277-21B3C13D50CF}"/>
              </a:ext>
            </a:extLst>
          </p:cNvPr>
          <p:cNvSpPr txBox="1"/>
          <p:nvPr/>
        </p:nvSpPr>
        <p:spPr>
          <a:xfrm>
            <a:off x="1195114" y="4103923"/>
            <a:ext cx="369438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Foco para meditação guiada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450DD7F-2833-004D-505D-2BE706CFB2B7}"/>
              </a:ext>
            </a:extLst>
          </p:cNvPr>
          <p:cNvSpPr txBox="1"/>
          <p:nvPr/>
        </p:nvSpPr>
        <p:spPr>
          <a:xfrm>
            <a:off x="1195113" y="5161784"/>
            <a:ext cx="10329686" cy="830997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Meditação pode trazer vários benefícios </a:t>
            </a:r>
          </a:p>
          <a:p>
            <a:r>
              <a:rPr lang="pt-BR" sz="2400" dirty="0"/>
              <a:t>(- estresse, - ansiedade, - dores, + empatia, + concentração e + qualidade de sono)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80ACFBA-242F-0772-D7FF-C1580AF89867}"/>
              </a:ext>
            </a:extLst>
          </p:cNvPr>
          <p:cNvSpPr txBox="1"/>
          <p:nvPr/>
        </p:nvSpPr>
        <p:spPr>
          <a:xfrm>
            <a:off x="1195114" y="1996051"/>
            <a:ext cx="7186886" cy="461665"/>
          </a:xfrm>
          <a:prstGeom prst="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pt-BR" sz="2400" dirty="0"/>
              <a:t>Definição: Pensar com grande concentração de espírito</a:t>
            </a:r>
          </a:p>
        </p:txBody>
      </p:sp>
    </p:spTree>
    <p:extLst>
      <p:ext uri="{BB962C8B-B14F-4D97-AF65-F5344CB8AC3E}">
        <p14:creationId xmlns:p14="http://schemas.microsoft.com/office/powerpoint/2010/main" val="31260420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2141</TotalTime>
  <Words>746</Words>
  <Application>Microsoft Office PowerPoint</Application>
  <PresentationFormat>Widescreen</PresentationFormat>
  <Paragraphs>263</Paragraphs>
  <Slides>52</Slides>
  <Notes>34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9" baseType="lpstr">
      <vt:lpstr>Arial</vt:lpstr>
      <vt:lpstr>Calibri</vt:lpstr>
      <vt:lpstr>Calibri Light</vt:lpstr>
      <vt:lpstr>Franklin Gothic Book</vt:lpstr>
      <vt:lpstr>Franklin Gothic Heavy</vt:lpstr>
      <vt:lpstr>Gill Sans MT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Souza</dc:creator>
  <cp:lastModifiedBy>MARCELO DE ARAUJO FERREIRA DE SOUZA .</cp:lastModifiedBy>
  <cp:revision>3</cp:revision>
  <dcterms:created xsi:type="dcterms:W3CDTF">2023-10-28T20:40:32Z</dcterms:created>
  <dcterms:modified xsi:type="dcterms:W3CDTF">2023-12-05T08:20:18Z</dcterms:modified>
</cp:coreProperties>
</file>